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7" d="100"/>
          <a:sy n="67" d="100"/>
        </p:scale>
        <p:origin x="644"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nnifer Reed" userId="eef6fd5ddbb790e1" providerId="LiveId" clId="{67847736-0703-4192-A532-C713C73B6A70}"/>
    <pc:docChg chg="custSel modSld">
      <pc:chgData name="Jennifer Reed" userId="eef6fd5ddbb790e1" providerId="LiveId" clId="{67847736-0703-4192-A532-C713C73B6A70}" dt="2020-04-29T14:52:07.624" v="455" actId="20577"/>
      <pc:docMkLst>
        <pc:docMk/>
      </pc:docMkLst>
      <pc:sldChg chg="modSp">
        <pc:chgData name="Jennifer Reed" userId="eef6fd5ddbb790e1" providerId="LiveId" clId="{67847736-0703-4192-A532-C713C73B6A70}" dt="2020-04-29T14:16:33.302" v="74" actId="20577"/>
        <pc:sldMkLst>
          <pc:docMk/>
          <pc:sldMk cId="3716252623" sldId="257"/>
        </pc:sldMkLst>
        <pc:spChg chg="mod">
          <ac:chgData name="Jennifer Reed" userId="eef6fd5ddbb790e1" providerId="LiveId" clId="{67847736-0703-4192-A532-C713C73B6A70}" dt="2020-04-29T14:16:33.302" v="74" actId="20577"/>
          <ac:spMkLst>
            <pc:docMk/>
            <pc:sldMk cId="3716252623" sldId="257"/>
            <ac:spMk id="4" creationId="{E018BC83-970D-420F-B007-42481B6DA89A}"/>
          </ac:spMkLst>
        </pc:spChg>
      </pc:sldChg>
      <pc:sldChg chg="modSp">
        <pc:chgData name="Jennifer Reed" userId="eef6fd5ddbb790e1" providerId="LiveId" clId="{67847736-0703-4192-A532-C713C73B6A70}" dt="2020-04-29T14:43:40.900" v="316" actId="20577"/>
        <pc:sldMkLst>
          <pc:docMk/>
          <pc:sldMk cId="3799177738" sldId="258"/>
        </pc:sldMkLst>
        <pc:spChg chg="mod">
          <ac:chgData name="Jennifer Reed" userId="eef6fd5ddbb790e1" providerId="LiveId" clId="{67847736-0703-4192-A532-C713C73B6A70}" dt="2020-04-29T14:43:40.900" v="316" actId="20577"/>
          <ac:spMkLst>
            <pc:docMk/>
            <pc:sldMk cId="3799177738" sldId="258"/>
            <ac:spMk id="4" creationId="{84D33388-DBC1-4408-84A2-BCEA580FA222}"/>
          </ac:spMkLst>
        </pc:spChg>
      </pc:sldChg>
      <pc:sldChg chg="modSp">
        <pc:chgData name="Jennifer Reed" userId="eef6fd5ddbb790e1" providerId="LiveId" clId="{67847736-0703-4192-A532-C713C73B6A70}" dt="2020-04-29T14:48:06.538" v="337" actId="20577"/>
        <pc:sldMkLst>
          <pc:docMk/>
          <pc:sldMk cId="532132927" sldId="262"/>
        </pc:sldMkLst>
        <pc:spChg chg="mod">
          <ac:chgData name="Jennifer Reed" userId="eef6fd5ddbb790e1" providerId="LiveId" clId="{67847736-0703-4192-A532-C713C73B6A70}" dt="2020-04-29T14:48:06.538" v="337" actId="20577"/>
          <ac:spMkLst>
            <pc:docMk/>
            <pc:sldMk cId="532132927" sldId="262"/>
            <ac:spMk id="5" creationId="{19314A1A-FF34-41DB-B73B-FCBDDF57C94F}"/>
          </ac:spMkLst>
        </pc:spChg>
      </pc:sldChg>
      <pc:sldChg chg="modSp">
        <pc:chgData name="Jennifer Reed" userId="eef6fd5ddbb790e1" providerId="LiveId" clId="{67847736-0703-4192-A532-C713C73B6A70}" dt="2020-04-29T14:49:06.995" v="362" actId="20577"/>
        <pc:sldMkLst>
          <pc:docMk/>
          <pc:sldMk cId="1333538861" sldId="265"/>
        </pc:sldMkLst>
        <pc:spChg chg="mod">
          <ac:chgData name="Jennifer Reed" userId="eef6fd5ddbb790e1" providerId="LiveId" clId="{67847736-0703-4192-A532-C713C73B6A70}" dt="2020-04-29T14:49:06.995" v="362" actId="20577"/>
          <ac:spMkLst>
            <pc:docMk/>
            <pc:sldMk cId="1333538861" sldId="265"/>
            <ac:spMk id="4" creationId="{F398CD64-4F5A-4900-999C-A1726B9D0550}"/>
          </ac:spMkLst>
        </pc:spChg>
      </pc:sldChg>
      <pc:sldChg chg="modSp">
        <pc:chgData name="Jennifer Reed" userId="eef6fd5ddbb790e1" providerId="LiveId" clId="{67847736-0703-4192-A532-C713C73B6A70}" dt="2020-04-29T14:50:33.185" v="407" actId="12"/>
        <pc:sldMkLst>
          <pc:docMk/>
          <pc:sldMk cId="1057617692" sldId="266"/>
        </pc:sldMkLst>
        <pc:spChg chg="mod">
          <ac:chgData name="Jennifer Reed" userId="eef6fd5ddbb790e1" providerId="LiveId" clId="{67847736-0703-4192-A532-C713C73B6A70}" dt="2020-04-29T14:49:52.186" v="366" actId="20577"/>
          <ac:spMkLst>
            <pc:docMk/>
            <pc:sldMk cId="1057617692" sldId="266"/>
            <ac:spMk id="2" creationId="{4063DF20-90F9-4DF6-AC9C-E5C4855E3727}"/>
          </ac:spMkLst>
        </pc:spChg>
        <pc:spChg chg="mod">
          <ac:chgData name="Jennifer Reed" userId="eef6fd5ddbb790e1" providerId="LiveId" clId="{67847736-0703-4192-A532-C713C73B6A70}" dt="2020-04-29T14:50:33.185" v="407" actId="12"/>
          <ac:spMkLst>
            <pc:docMk/>
            <pc:sldMk cId="1057617692" sldId="266"/>
            <ac:spMk id="4" creationId="{5D466BEE-5D28-4FD6-A69F-D28D84F8C9D4}"/>
          </ac:spMkLst>
        </pc:spChg>
      </pc:sldChg>
      <pc:sldChg chg="modSp">
        <pc:chgData name="Jennifer Reed" userId="eef6fd5ddbb790e1" providerId="LiveId" clId="{67847736-0703-4192-A532-C713C73B6A70}" dt="2020-04-29T14:52:07.624" v="455" actId="20577"/>
        <pc:sldMkLst>
          <pc:docMk/>
          <pc:sldMk cId="1932810654" sldId="268"/>
        </pc:sldMkLst>
        <pc:spChg chg="mod">
          <ac:chgData name="Jennifer Reed" userId="eef6fd5ddbb790e1" providerId="LiveId" clId="{67847736-0703-4192-A532-C713C73B6A70}" dt="2020-04-29T14:52:07.624" v="455" actId="20577"/>
          <ac:spMkLst>
            <pc:docMk/>
            <pc:sldMk cId="1932810654" sldId="268"/>
            <ac:spMk id="3" creationId="{92F96470-98D2-4ACE-BF0F-05BE7B569C16}"/>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FB7E11-94E3-45F9-91BD-DAE7220DEFF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9005C7E-605C-4AC7-BAA0-D9B49B00215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97567DD-9A18-4A6D-BDA8-7C52610BFB17}"/>
              </a:ext>
            </a:extLst>
          </p:cNvPr>
          <p:cNvSpPr>
            <a:spLocks noGrp="1"/>
          </p:cNvSpPr>
          <p:nvPr>
            <p:ph type="dt" sz="half" idx="10"/>
          </p:nvPr>
        </p:nvSpPr>
        <p:spPr/>
        <p:txBody>
          <a:bodyPr/>
          <a:lstStyle/>
          <a:p>
            <a:fld id="{A148453E-74AF-4F4B-8A29-082366395748}" type="datetimeFigureOut">
              <a:rPr lang="en-US" smtClean="0"/>
              <a:t>4/29/2020</a:t>
            </a:fld>
            <a:endParaRPr lang="en-US"/>
          </a:p>
        </p:txBody>
      </p:sp>
      <p:sp>
        <p:nvSpPr>
          <p:cNvPr id="5" name="Footer Placeholder 4">
            <a:extLst>
              <a:ext uri="{FF2B5EF4-FFF2-40B4-BE49-F238E27FC236}">
                <a16:creationId xmlns:a16="http://schemas.microsoft.com/office/drawing/2014/main" id="{68E8807B-7335-4DC8-B41B-41951E57411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BBA486-D6BE-45A9-BB06-371619DB9DC5}"/>
              </a:ext>
            </a:extLst>
          </p:cNvPr>
          <p:cNvSpPr>
            <a:spLocks noGrp="1"/>
          </p:cNvSpPr>
          <p:nvPr>
            <p:ph type="sldNum" sz="quarter" idx="12"/>
          </p:nvPr>
        </p:nvSpPr>
        <p:spPr/>
        <p:txBody>
          <a:bodyPr/>
          <a:lstStyle/>
          <a:p>
            <a:fld id="{69ADB594-70B0-4078-B2C6-66563770C300}" type="slidenum">
              <a:rPr lang="en-US" smtClean="0"/>
              <a:t>‹#›</a:t>
            </a:fld>
            <a:endParaRPr lang="en-US"/>
          </a:p>
        </p:txBody>
      </p:sp>
    </p:spTree>
    <p:extLst>
      <p:ext uri="{BB962C8B-B14F-4D97-AF65-F5344CB8AC3E}">
        <p14:creationId xmlns:p14="http://schemas.microsoft.com/office/powerpoint/2010/main" val="5118625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288E8D-A9C1-4F1F-926B-DDE80E3EAFD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DC82D2E-E2D8-4224-8E35-B6ACC00B450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2B558B-D4A2-4024-B371-CD4FE7F29D51}"/>
              </a:ext>
            </a:extLst>
          </p:cNvPr>
          <p:cNvSpPr>
            <a:spLocks noGrp="1"/>
          </p:cNvSpPr>
          <p:nvPr>
            <p:ph type="dt" sz="half" idx="10"/>
          </p:nvPr>
        </p:nvSpPr>
        <p:spPr/>
        <p:txBody>
          <a:bodyPr/>
          <a:lstStyle/>
          <a:p>
            <a:fld id="{A148453E-74AF-4F4B-8A29-082366395748}" type="datetimeFigureOut">
              <a:rPr lang="en-US" smtClean="0"/>
              <a:t>4/29/2020</a:t>
            </a:fld>
            <a:endParaRPr lang="en-US"/>
          </a:p>
        </p:txBody>
      </p:sp>
      <p:sp>
        <p:nvSpPr>
          <p:cNvPr id="5" name="Footer Placeholder 4">
            <a:extLst>
              <a:ext uri="{FF2B5EF4-FFF2-40B4-BE49-F238E27FC236}">
                <a16:creationId xmlns:a16="http://schemas.microsoft.com/office/drawing/2014/main" id="{1F6CBE43-33C7-4007-8A08-D5BD970145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D0FAB2-5EC1-4300-9B96-8A1D28B354B7}"/>
              </a:ext>
            </a:extLst>
          </p:cNvPr>
          <p:cNvSpPr>
            <a:spLocks noGrp="1"/>
          </p:cNvSpPr>
          <p:nvPr>
            <p:ph type="sldNum" sz="quarter" idx="12"/>
          </p:nvPr>
        </p:nvSpPr>
        <p:spPr/>
        <p:txBody>
          <a:bodyPr/>
          <a:lstStyle/>
          <a:p>
            <a:fld id="{69ADB594-70B0-4078-B2C6-66563770C300}" type="slidenum">
              <a:rPr lang="en-US" smtClean="0"/>
              <a:t>‹#›</a:t>
            </a:fld>
            <a:endParaRPr lang="en-US"/>
          </a:p>
        </p:txBody>
      </p:sp>
    </p:spTree>
    <p:extLst>
      <p:ext uri="{BB962C8B-B14F-4D97-AF65-F5344CB8AC3E}">
        <p14:creationId xmlns:p14="http://schemas.microsoft.com/office/powerpoint/2010/main" val="1631448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BFE84FC-7D47-4BC2-AAB2-A7488D72CFA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9B0E35D-CC5A-4766-8240-BAD7A155558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0A93E1-3139-4438-8004-46C7DF90DC19}"/>
              </a:ext>
            </a:extLst>
          </p:cNvPr>
          <p:cNvSpPr>
            <a:spLocks noGrp="1"/>
          </p:cNvSpPr>
          <p:nvPr>
            <p:ph type="dt" sz="half" idx="10"/>
          </p:nvPr>
        </p:nvSpPr>
        <p:spPr/>
        <p:txBody>
          <a:bodyPr/>
          <a:lstStyle/>
          <a:p>
            <a:fld id="{A148453E-74AF-4F4B-8A29-082366395748}" type="datetimeFigureOut">
              <a:rPr lang="en-US" smtClean="0"/>
              <a:t>4/29/2020</a:t>
            </a:fld>
            <a:endParaRPr lang="en-US"/>
          </a:p>
        </p:txBody>
      </p:sp>
      <p:sp>
        <p:nvSpPr>
          <p:cNvPr id="5" name="Footer Placeholder 4">
            <a:extLst>
              <a:ext uri="{FF2B5EF4-FFF2-40B4-BE49-F238E27FC236}">
                <a16:creationId xmlns:a16="http://schemas.microsoft.com/office/drawing/2014/main" id="{76B3A6D2-824A-420B-BF71-5949F14999D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46C4ED-7FD7-4B2B-A842-80215F457420}"/>
              </a:ext>
            </a:extLst>
          </p:cNvPr>
          <p:cNvSpPr>
            <a:spLocks noGrp="1"/>
          </p:cNvSpPr>
          <p:nvPr>
            <p:ph type="sldNum" sz="quarter" idx="12"/>
          </p:nvPr>
        </p:nvSpPr>
        <p:spPr/>
        <p:txBody>
          <a:bodyPr/>
          <a:lstStyle/>
          <a:p>
            <a:fld id="{69ADB594-70B0-4078-B2C6-66563770C300}" type="slidenum">
              <a:rPr lang="en-US" smtClean="0"/>
              <a:t>‹#›</a:t>
            </a:fld>
            <a:endParaRPr lang="en-US"/>
          </a:p>
        </p:txBody>
      </p:sp>
    </p:spTree>
    <p:extLst>
      <p:ext uri="{BB962C8B-B14F-4D97-AF65-F5344CB8AC3E}">
        <p14:creationId xmlns:p14="http://schemas.microsoft.com/office/powerpoint/2010/main" val="36041533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8DCEA-7605-43A2-AB1B-258E45920F0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B5FE8AA-D4AA-4ADA-8401-8A43F422D35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D728E32-24F4-4516-B06D-04D9AB89181A}"/>
              </a:ext>
            </a:extLst>
          </p:cNvPr>
          <p:cNvSpPr>
            <a:spLocks noGrp="1"/>
          </p:cNvSpPr>
          <p:nvPr>
            <p:ph type="dt" sz="half" idx="10"/>
          </p:nvPr>
        </p:nvSpPr>
        <p:spPr/>
        <p:txBody>
          <a:bodyPr/>
          <a:lstStyle/>
          <a:p>
            <a:fld id="{A148453E-74AF-4F4B-8A29-082366395748}" type="datetimeFigureOut">
              <a:rPr lang="en-US" smtClean="0"/>
              <a:t>4/29/2020</a:t>
            </a:fld>
            <a:endParaRPr lang="en-US"/>
          </a:p>
        </p:txBody>
      </p:sp>
      <p:sp>
        <p:nvSpPr>
          <p:cNvPr id="5" name="Footer Placeholder 4">
            <a:extLst>
              <a:ext uri="{FF2B5EF4-FFF2-40B4-BE49-F238E27FC236}">
                <a16:creationId xmlns:a16="http://schemas.microsoft.com/office/drawing/2014/main" id="{0086A612-830F-4AA6-8B67-553EABD628E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160449C-0185-4B0A-B414-054CCC078BD7}"/>
              </a:ext>
            </a:extLst>
          </p:cNvPr>
          <p:cNvSpPr>
            <a:spLocks noGrp="1"/>
          </p:cNvSpPr>
          <p:nvPr>
            <p:ph type="sldNum" sz="quarter" idx="12"/>
          </p:nvPr>
        </p:nvSpPr>
        <p:spPr/>
        <p:txBody>
          <a:bodyPr/>
          <a:lstStyle/>
          <a:p>
            <a:fld id="{69ADB594-70B0-4078-B2C6-66563770C300}" type="slidenum">
              <a:rPr lang="en-US" smtClean="0"/>
              <a:t>‹#›</a:t>
            </a:fld>
            <a:endParaRPr lang="en-US"/>
          </a:p>
        </p:txBody>
      </p:sp>
    </p:spTree>
    <p:extLst>
      <p:ext uri="{BB962C8B-B14F-4D97-AF65-F5344CB8AC3E}">
        <p14:creationId xmlns:p14="http://schemas.microsoft.com/office/powerpoint/2010/main" val="38258553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C49140-B2C8-4376-B491-38E80A66E46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3B5F1E6-A584-46C9-A580-322DEAF56D9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1BA8552-9BD4-4CA6-8165-5CF13970E60B}"/>
              </a:ext>
            </a:extLst>
          </p:cNvPr>
          <p:cNvSpPr>
            <a:spLocks noGrp="1"/>
          </p:cNvSpPr>
          <p:nvPr>
            <p:ph type="dt" sz="half" idx="10"/>
          </p:nvPr>
        </p:nvSpPr>
        <p:spPr/>
        <p:txBody>
          <a:bodyPr/>
          <a:lstStyle/>
          <a:p>
            <a:fld id="{A148453E-74AF-4F4B-8A29-082366395748}" type="datetimeFigureOut">
              <a:rPr lang="en-US" smtClean="0"/>
              <a:t>4/29/2020</a:t>
            </a:fld>
            <a:endParaRPr lang="en-US"/>
          </a:p>
        </p:txBody>
      </p:sp>
      <p:sp>
        <p:nvSpPr>
          <p:cNvPr id="5" name="Footer Placeholder 4">
            <a:extLst>
              <a:ext uri="{FF2B5EF4-FFF2-40B4-BE49-F238E27FC236}">
                <a16:creationId xmlns:a16="http://schemas.microsoft.com/office/drawing/2014/main" id="{E3627566-2399-4916-BD83-8211D96DD5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9D921CE-A3CD-448C-9681-ED155CC18384}"/>
              </a:ext>
            </a:extLst>
          </p:cNvPr>
          <p:cNvSpPr>
            <a:spLocks noGrp="1"/>
          </p:cNvSpPr>
          <p:nvPr>
            <p:ph type="sldNum" sz="quarter" idx="12"/>
          </p:nvPr>
        </p:nvSpPr>
        <p:spPr/>
        <p:txBody>
          <a:bodyPr/>
          <a:lstStyle/>
          <a:p>
            <a:fld id="{69ADB594-70B0-4078-B2C6-66563770C300}" type="slidenum">
              <a:rPr lang="en-US" smtClean="0"/>
              <a:t>‹#›</a:t>
            </a:fld>
            <a:endParaRPr lang="en-US"/>
          </a:p>
        </p:txBody>
      </p:sp>
    </p:spTree>
    <p:extLst>
      <p:ext uri="{BB962C8B-B14F-4D97-AF65-F5344CB8AC3E}">
        <p14:creationId xmlns:p14="http://schemas.microsoft.com/office/powerpoint/2010/main" val="42637651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CE8AC0-9BA5-45A2-AFD2-C686DB0588E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B6CFE4B-20FB-4619-99C5-EBFEA38A4DA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740300A-C149-4160-A141-9B42897CDB6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3A0F81D-437E-4606-81BB-7FB47703013B}"/>
              </a:ext>
            </a:extLst>
          </p:cNvPr>
          <p:cNvSpPr>
            <a:spLocks noGrp="1"/>
          </p:cNvSpPr>
          <p:nvPr>
            <p:ph type="dt" sz="half" idx="10"/>
          </p:nvPr>
        </p:nvSpPr>
        <p:spPr/>
        <p:txBody>
          <a:bodyPr/>
          <a:lstStyle/>
          <a:p>
            <a:fld id="{A148453E-74AF-4F4B-8A29-082366395748}" type="datetimeFigureOut">
              <a:rPr lang="en-US" smtClean="0"/>
              <a:t>4/29/2020</a:t>
            </a:fld>
            <a:endParaRPr lang="en-US"/>
          </a:p>
        </p:txBody>
      </p:sp>
      <p:sp>
        <p:nvSpPr>
          <p:cNvPr id="6" name="Footer Placeholder 5">
            <a:extLst>
              <a:ext uri="{FF2B5EF4-FFF2-40B4-BE49-F238E27FC236}">
                <a16:creationId xmlns:a16="http://schemas.microsoft.com/office/drawing/2014/main" id="{6A7EB65C-4D84-4E28-83FF-C8FCD3153DF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02F2648-29A0-4A98-91E2-F263BD42C2F1}"/>
              </a:ext>
            </a:extLst>
          </p:cNvPr>
          <p:cNvSpPr>
            <a:spLocks noGrp="1"/>
          </p:cNvSpPr>
          <p:nvPr>
            <p:ph type="sldNum" sz="quarter" idx="12"/>
          </p:nvPr>
        </p:nvSpPr>
        <p:spPr/>
        <p:txBody>
          <a:bodyPr/>
          <a:lstStyle/>
          <a:p>
            <a:fld id="{69ADB594-70B0-4078-B2C6-66563770C300}" type="slidenum">
              <a:rPr lang="en-US" smtClean="0"/>
              <a:t>‹#›</a:t>
            </a:fld>
            <a:endParaRPr lang="en-US"/>
          </a:p>
        </p:txBody>
      </p:sp>
    </p:spTree>
    <p:extLst>
      <p:ext uri="{BB962C8B-B14F-4D97-AF65-F5344CB8AC3E}">
        <p14:creationId xmlns:p14="http://schemas.microsoft.com/office/powerpoint/2010/main" val="20237908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A7E6E6-BB7E-4211-A13B-2E07775C3D9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45924AF-6069-43CF-8BE0-5A660305C04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1CC7E4F-236E-411D-890F-119A73C2371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0D57436-28A9-4C7C-920A-400B2EE6301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69C1E4C-9F9A-4C2E-BA22-22E1E40CA29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538177B-92D9-4347-A73A-3B714BEB7756}"/>
              </a:ext>
            </a:extLst>
          </p:cNvPr>
          <p:cNvSpPr>
            <a:spLocks noGrp="1"/>
          </p:cNvSpPr>
          <p:nvPr>
            <p:ph type="dt" sz="half" idx="10"/>
          </p:nvPr>
        </p:nvSpPr>
        <p:spPr/>
        <p:txBody>
          <a:bodyPr/>
          <a:lstStyle/>
          <a:p>
            <a:fld id="{A148453E-74AF-4F4B-8A29-082366395748}" type="datetimeFigureOut">
              <a:rPr lang="en-US" smtClean="0"/>
              <a:t>4/29/2020</a:t>
            </a:fld>
            <a:endParaRPr lang="en-US"/>
          </a:p>
        </p:txBody>
      </p:sp>
      <p:sp>
        <p:nvSpPr>
          <p:cNvPr id="8" name="Footer Placeholder 7">
            <a:extLst>
              <a:ext uri="{FF2B5EF4-FFF2-40B4-BE49-F238E27FC236}">
                <a16:creationId xmlns:a16="http://schemas.microsoft.com/office/drawing/2014/main" id="{AE8ED24A-E23F-467C-BD75-CA6854967F1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64BA267-460A-479F-99FB-67295E96B066}"/>
              </a:ext>
            </a:extLst>
          </p:cNvPr>
          <p:cNvSpPr>
            <a:spLocks noGrp="1"/>
          </p:cNvSpPr>
          <p:nvPr>
            <p:ph type="sldNum" sz="quarter" idx="12"/>
          </p:nvPr>
        </p:nvSpPr>
        <p:spPr/>
        <p:txBody>
          <a:bodyPr/>
          <a:lstStyle/>
          <a:p>
            <a:fld id="{69ADB594-70B0-4078-B2C6-66563770C300}" type="slidenum">
              <a:rPr lang="en-US" smtClean="0"/>
              <a:t>‹#›</a:t>
            </a:fld>
            <a:endParaRPr lang="en-US"/>
          </a:p>
        </p:txBody>
      </p:sp>
    </p:spTree>
    <p:extLst>
      <p:ext uri="{BB962C8B-B14F-4D97-AF65-F5344CB8AC3E}">
        <p14:creationId xmlns:p14="http://schemas.microsoft.com/office/powerpoint/2010/main" val="6089395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11629F-1A71-4735-94E7-0C56B85A603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C08466F-02AE-4A87-AC3B-138C78A4AA2E}"/>
              </a:ext>
            </a:extLst>
          </p:cNvPr>
          <p:cNvSpPr>
            <a:spLocks noGrp="1"/>
          </p:cNvSpPr>
          <p:nvPr>
            <p:ph type="dt" sz="half" idx="10"/>
          </p:nvPr>
        </p:nvSpPr>
        <p:spPr/>
        <p:txBody>
          <a:bodyPr/>
          <a:lstStyle/>
          <a:p>
            <a:fld id="{A148453E-74AF-4F4B-8A29-082366395748}" type="datetimeFigureOut">
              <a:rPr lang="en-US" smtClean="0"/>
              <a:t>4/29/2020</a:t>
            </a:fld>
            <a:endParaRPr lang="en-US"/>
          </a:p>
        </p:txBody>
      </p:sp>
      <p:sp>
        <p:nvSpPr>
          <p:cNvPr id="4" name="Footer Placeholder 3">
            <a:extLst>
              <a:ext uri="{FF2B5EF4-FFF2-40B4-BE49-F238E27FC236}">
                <a16:creationId xmlns:a16="http://schemas.microsoft.com/office/drawing/2014/main" id="{B28CFECA-90A9-413C-8C03-13262FAA6F4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AA7FCC4-78D5-4DB9-9F06-952925BB504E}"/>
              </a:ext>
            </a:extLst>
          </p:cNvPr>
          <p:cNvSpPr>
            <a:spLocks noGrp="1"/>
          </p:cNvSpPr>
          <p:nvPr>
            <p:ph type="sldNum" sz="quarter" idx="12"/>
          </p:nvPr>
        </p:nvSpPr>
        <p:spPr/>
        <p:txBody>
          <a:bodyPr/>
          <a:lstStyle/>
          <a:p>
            <a:fld id="{69ADB594-70B0-4078-B2C6-66563770C300}" type="slidenum">
              <a:rPr lang="en-US" smtClean="0"/>
              <a:t>‹#›</a:t>
            </a:fld>
            <a:endParaRPr lang="en-US"/>
          </a:p>
        </p:txBody>
      </p:sp>
    </p:spTree>
    <p:extLst>
      <p:ext uri="{BB962C8B-B14F-4D97-AF65-F5344CB8AC3E}">
        <p14:creationId xmlns:p14="http://schemas.microsoft.com/office/powerpoint/2010/main" val="7608392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B7D4BBE-5D64-496A-95DF-F01FEAB70FD3}"/>
              </a:ext>
            </a:extLst>
          </p:cNvPr>
          <p:cNvSpPr>
            <a:spLocks noGrp="1"/>
          </p:cNvSpPr>
          <p:nvPr>
            <p:ph type="dt" sz="half" idx="10"/>
          </p:nvPr>
        </p:nvSpPr>
        <p:spPr/>
        <p:txBody>
          <a:bodyPr/>
          <a:lstStyle/>
          <a:p>
            <a:fld id="{A148453E-74AF-4F4B-8A29-082366395748}" type="datetimeFigureOut">
              <a:rPr lang="en-US" smtClean="0"/>
              <a:t>4/29/2020</a:t>
            </a:fld>
            <a:endParaRPr lang="en-US"/>
          </a:p>
        </p:txBody>
      </p:sp>
      <p:sp>
        <p:nvSpPr>
          <p:cNvPr id="3" name="Footer Placeholder 2">
            <a:extLst>
              <a:ext uri="{FF2B5EF4-FFF2-40B4-BE49-F238E27FC236}">
                <a16:creationId xmlns:a16="http://schemas.microsoft.com/office/drawing/2014/main" id="{E2C37D96-2759-4D1D-B885-D4FA670F523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CB398FD-18BA-419C-9E62-813B179A71EA}"/>
              </a:ext>
            </a:extLst>
          </p:cNvPr>
          <p:cNvSpPr>
            <a:spLocks noGrp="1"/>
          </p:cNvSpPr>
          <p:nvPr>
            <p:ph type="sldNum" sz="quarter" idx="12"/>
          </p:nvPr>
        </p:nvSpPr>
        <p:spPr/>
        <p:txBody>
          <a:bodyPr/>
          <a:lstStyle/>
          <a:p>
            <a:fld id="{69ADB594-70B0-4078-B2C6-66563770C300}" type="slidenum">
              <a:rPr lang="en-US" smtClean="0"/>
              <a:t>‹#›</a:t>
            </a:fld>
            <a:endParaRPr lang="en-US"/>
          </a:p>
        </p:txBody>
      </p:sp>
    </p:spTree>
    <p:extLst>
      <p:ext uri="{BB962C8B-B14F-4D97-AF65-F5344CB8AC3E}">
        <p14:creationId xmlns:p14="http://schemas.microsoft.com/office/powerpoint/2010/main" val="41963979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6E22BF-5C3F-43A1-9414-F32A9F0EC17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2171569-9C77-4F16-AD39-9FFB88BA7FF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BCF74DC-86FF-4A3E-98F0-B49FD435806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76473F5-1D20-4300-9CFF-ADBEBDEA8D69}"/>
              </a:ext>
            </a:extLst>
          </p:cNvPr>
          <p:cNvSpPr>
            <a:spLocks noGrp="1"/>
          </p:cNvSpPr>
          <p:nvPr>
            <p:ph type="dt" sz="half" idx="10"/>
          </p:nvPr>
        </p:nvSpPr>
        <p:spPr/>
        <p:txBody>
          <a:bodyPr/>
          <a:lstStyle/>
          <a:p>
            <a:fld id="{A148453E-74AF-4F4B-8A29-082366395748}" type="datetimeFigureOut">
              <a:rPr lang="en-US" smtClean="0"/>
              <a:t>4/29/2020</a:t>
            </a:fld>
            <a:endParaRPr lang="en-US"/>
          </a:p>
        </p:txBody>
      </p:sp>
      <p:sp>
        <p:nvSpPr>
          <p:cNvPr id="6" name="Footer Placeholder 5">
            <a:extLst>
              <a:ext uri="{FF2B5EF4-FFF2-40B4-BE49-F238E27FC236}">
                <a16:creationId xmlns:a16="http://schemas.microsoft.com/office/drawing/2014/main" id="{11AB1973-541E-42A7-9234-6DC9AFA664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913CF20-6A42-4539-BF98-70CD369BDB6E}"/>
              </a:ext>
            </a:extLst>
          </p:cNvPr>
          <p:cNvSpPr>
            <a:spLocks noGrp="1"/>
          </p:cNvSpPr>
          <p:nvPr>
            <p:ph type="sldNum" sz="quarter" idx="12"/>
          </p:nvPr>
        </p:nvSpPr>
        <p:spPr/>
        <p:txBody>
          <a:bodyPr/>
          <a:lstStyle/>
          <a:p>
            <a:fld id="{69ADB594-70B0-4078-B2C6-66563770C300}" type="slidenum">
              <a:rPr lang="en-US" smtClean="0"/>
              <a:t>‹#›</a:t>
            </a:fld>
            <a:endParaRPr lang="en-US"/>
          </a:p>
        </p:txBody>
      </p:sp>
    </p:spTree>
    <p:extLst>
      <p:ext uri="{BB962C8B-B14F-4D97-AF65-F5344CB8AC3E}">
        <p14:creationId xmlns:p14="http://schemas.microsoft.com/office/powerpoint/2010/main" val="42508336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BDC704-74EC-454E-B1B9-9A1DE893173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8A7F2CF-9DBE-47DA-A207-81BFF0B6549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BFEA622-A474-45AF-8C50-17EE2E10202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5D1B08D-F7EC-45AD-825E-7988E18D84E4}"/>
              </a:ext>
            </a:extLst>
          </p:cNvPr>
          <p:cNvSpPr>
            <a:spLocks noGrp="1"/>
          </p:cNvSpPr>
          <p:nvPr>
            <p:ph type="dt" sz="half" idx="10"/>
          </p:nvPr>
        </p:nvSpPr>
        <p:spPr/>
        <p:txBody>
          <a:bodyPr/>
          <a:lstStyle/>
          <a:p>
            <a:fld id="{A148453E-74AF-4F4B-8A29-082366395748}" type="datetimeFigureOut">
              <a:rPr lang="en-US" smtClean="0"/>
              <a:t>4/29/2020</a:t>
            </a:fld>
            <a:endParaRPr lang="en-US"/>
          </a:p>
        </p:txBody>
      </p:sp>
      <p:sp>
        <p:nvSpPr>
          <p:cNvPr id="6" name="Footer Placeholder 5">
            <a:extLst>
              <a:ext uri="{FF2B5EF4-FFF2-40B4-BE49-F238E27FC236}">
                <a16:creationId xmlns:a16="http://schemas.microsoft.com/office/drawing/2014/main" id="{6C6C08EE-6C96-47DB-A118-3C4172F6F04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E4A2978-7460-423E-93F2-87FF4FEBF272}"/>
              </a:ext>
            </a:extLst>
          </p:cNvPr>
          <p:cNvSpPr>
            <a:spLocks noGrp="1"/>
          </p:cNvSpPr>
          <p:nvPr>
            <p:ph type="sldNum" sz="quarter" idx="12"/>
          </p:nvPr>
        </p:nvSpPr>
        <p:spPr/>
        <p:txBody>
          <a:bodyPr/>
          <a:lstStyle/>
          <a:p>
            <a:fld id="{69ADB594-70B0-4078-B2C6-66563770C300}" type="slidenum">
              <a:rPr lang="en-US" smtClean="0"/>
              <a:t>‹#›</a:t>
            </a:fld>
            <a:endParaRPr lang="en-US"/>
          </a:p>
        </p:txBody>
      </p:sp>
    </p:spTree>
    <p:extLst>
      <p:ext uri="{BB962C8B-B14F-4D97-AF65-F5344CB8AC3E}">
        <p14:creationId xmlns:p14="http://schemas.microsoft.com/office/powerpoint/2010/main" val="11643543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5027712-23D0-4096-A4AB-D89AE81ECA2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2357665-B80F-4755-83BF-CB4663041DE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803D7A9-BF24-4D6B-A026-FD3ED402589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48453E-74AF-4F4B-8A29-082366395748}" type="datetimeFigureOut">
              <a:rPr lang="en-US" smtClean="0"/>
              <a:t>4/29/2020</a:t>
            </a:fld>
            <a:endParaRPr lang="en-US"/>
          </a:p>
        </p:txBody>
      </p:sp>
      <p:sp>
        <p:nvSpPr>
          <p:cNvPr id="5" name="Footer Placeholder 4">
            <a:extLst>
              <a:ext uri="{FF2B5EF4-FFF2-40B4-BE49-F238E27FC236}">
                <a16:creationId xmlns:a16="http://schemas.microsoft.com/office/drawing/2014/main" id="{02F6B664-F50A-4E8F-B7C5-A55BF744CEB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6FF6D70-BD3F-408E-A61E-B6BC7B11CC5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ADB594-70B0-4078-B2C6-66563770C300}" type="slidenum">
              <a:rPr lang="en-US" smtClean="0"/>
              <a:t>‹#›</a:t>
            </a:fld>
            <a:endParaRPr lang="en-US"/>
          </a:p>
        </p:txBody>
      </p:sp>
    </p:spTree>
    <p:extLst>
      <p:ext uri="{BB962C8B-B14F-4D97-AF65-F5344CB8AC3E}">
        <p14:creationId xmlns:p14="http://schemas.microsoft.com/office/powerpoint/2010/main" val="40258000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durak.org/photos/seandreilinger/320746679/peek-boo" TargetMode="External"/><Relationship Id="rId7" Type="http://schemas.openxmlformats.org/officeDocument/2006/relationships/hyperlink" Target="http://wp.me/pJAk6-2jj" TargetMode="External"/><Relationship Id="rId2" Type="http://schemas.openxmlformats.org/officeDocument/2006/relationships/image" Target="../media/image1.jpg"/><Relationship Id="rId1" Type="http://schemas.openxmlformats.org/officeDocument/2006/relationships/slideLayout" Target="../slideLayouts/slideLayout6.xml"/><Relationship Id="rId6" Type="http://schemas.openxmlformats.org/officeDocument/2006/relationships/image" Target="../media/image3.jpg"/><Relationship Id="rId5" Type="http://schemas.openxmlformats.org/officeDocument/2006/relationships/hyperlink" Target="https://www.flickr.com/photos/trixer/8286987494/" TargetMode="Externa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hyperlink" Target="http://cutetropolis.com/2016/11/27/the-plush-life/" TargetMode="External"/><Relationship Id="rId2" Type="http://schemas.openxmlformats.org/officeDocument/2006/relationships/image" Target="../media/image18.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hyperlink" Target="https://www.verywellfamily.com/what-is-a-developmental-milestone-2795123" TargetMode="External"/><Relationship Id="rId1" Type="http://schemas.openxmlformats.org/officeDocument/2006/relationships/slideLayout" Target="../slideLayouts/slideLayout8.xml"/><Relationship Id="rId4" Type="http://schemas.openxmlformats.org/officeDocument/2006/relationships/hyperlink" Target="http://brewminate.com/what-is-it-like-to-be-a-baby-the-development-of-thought/"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tutusandtea.wordpress.com/page/16/" TargetMode="External"/><Relationship Id="rId2" Type="http://schemas.openxmlformats.org/officeDocument/2006/relationships/image" Target="../media/image21.jp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hyperlink" Target="https://www.youtube.com/watch?v=7e7QzOVKl-Y" TargetMode="External"/><Relationship Id="rId2" Type="http://schemas.openxmlformats.org/officeDocument/2006/relationships/hyperlink" Target="https://www.youtube.com/watch?v=sIY_xjYGHus" TargetMode="External"/><Relationship Id="rId1" Type="http://schemas.openxmlformats.org/officeDocument/2006/relationships/slideLayout" Target="../slideLayouts/slideLayout8.xml"/><Relationship Id="rId6" Type="http://schemas.openxmlformats.org/officeDocument/2006/relationships/hyperlink" Target="http://pngimg.com/download/18018" TargetMode="External"/><Relationship Id="rId5" Type="http://schemas.openxmlformats.org/officeDocument/2006/relationships/image" Target="../media/image22.png"/><Relationship Id="rId4" Type="http://schemas.openxmlformats.org/officeDocument/2006/relationships/hyperlink" Target="https://www.youtube.com/watch?v=C0fsIMCjVkM&amp;list=PL8TioFHubWFsRMZjkCVj_H3Q-Hwc27iva" TargetMode="External"/></Relationships>
</file>

<file path=ppt/slides/_rels/slide15.xml.rels><?xml version="1.0" encoding="UTF-8" standalone="yes"?>
<Relationships xmlns="http://schemas.openxmlformats.org/package/2006/relationships"><Relationship Id="rId8" Type="http://schemas.openxmlformats.org/officeDocument/2006/relationships/image" Target="../media/image23.jpg"/><Relationship Id="rId3" Type="http://schemas.openxmlformats.org/officeDocument/2006/relationships/hyperlink" Target="https://www.verywellfamily.com/what-is-a-developmental-milestone-2795123" TargetMode="External"/><Relationship Id="rId7" Type="http://schemas.openxmlformats.org/officeDocument/2006/relationships/hyperlink" Target="https://www.youtube.com/watch?v=mzF5xy5YrS0" TargetMode="External"/><Relationship Id="rId2" Type="http://schemas.openxmlformats.org/officeDocument/2006/relationships/hyperlink" Target="https://howtoadult.com/peek-boo-games-toddlers-13014.html" TargetMode="External"/><Relationship Id="rId1" Type="http://schemas.openxmlformats.org/officeDocument/2006/relationships/slideLayout" Target="../slideLayouts/slideLayout8.xml"/><Relationship Id="rId6" Type="http://schemas.openxmlformats.org/officeDocument/2006/relationships/hyperlink" Target="https://www.youtube.com/watch?v=C0fsIMCjVkM&amp;list=PL8TioFHubWFsRMZjkCVj_H3Q-Hwc27iva" TargetMode="External"/><Relationship Id="rId5" Type="http://schemas.openxmlformats.org/officeDocument/2006/relationships/hyperlink" Target="https://www.youtube.com/watch?v=7e7QzOVKl-Y" TargetMode="External"/><Relationship Id="rId4" Type="http://schemas.openxmlformats.org/officeDocument/2006/relationships/hyperlink" Target="https://www.youtube.com/watch?v=sIY_xjYGHus" TargetMode="External"/><Relationship Id="rId9" Type="http://schemas.openxmlformats.org/officeDocument/2006/relationships/hyperlink" Target="http://wanderer-onestep.blogspot.com/2010/10/laugh-laugh-till-you-drop.html"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fabiusmaximus.com/2015/07/24/review-disney-inside-out-87648/" TargetMode="External"/><Relationship Id="rId2" Type="http://schemas.openxmlformats.org/officeDocument/2006/relationships/image" Target="../media/image4.jp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hyperlink" Target="http://clamorworld.com/peek-a-boo-a-window-on-babys-brain/" TargetMode="External"/><Relationship Id="rId2" Type="http://schemas.openxmlformats.org/officeDocument/2006/relationships/image" Target="../media/image5.jpg"/><Relationship Id="rId1" Type="http://schemas.openxmlformats.org/officeDocument/2006/relationships/slideLayout" Target="../slideLayouts/slideLayout8.xml"/><Relationship Id="rId6" Type="http://schemas.openxmlformats.org/officeDocument/2006/relationships/hyperlink" Target="http://www.flickr.com/photos/patrickgage/4208242414/" TargetMode="External"/><Relationship Id="rId5" Type="http://schemas.openxmlformats.org/officeDocument/2006/relationships/image" Target="../media/image6.jpg"/><Relationship Id="rId4" Type="http://schemas.openxmlformats.org/officeDocument/2006/relationships/hyperlink" Target="https://creativecommons.org/licenses/by/3.0/"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10.jpg"/><Relationship Id="rId13" Type="http://schemas.openxmlformats.org/officeDocument/2006/relationships/hyperlink" Target="https://pixabay.com/en/eye-child-face-girl-little-people-1030343/" TargetMode="External"/><Relationship Id="rId3" Type="http://schemas.openxmlformats.org/officeDocument/2006/relationships/hyperlink" Target="http://www.spring.org.uk/2011/12/what-the-eyes-reveal-10-messages-my-pupils-are-sending-you.php" TargetMode="External"/><Relationship Id="rId7" Type="http://schemas.openxmlformats.org/officeDocument/2006/relationships/hyperlink" Target="http://www.spring.org.uk/2014/04/how-we-know-babies-are-born-with-the-structure-of-language.php" TargetMode="External"/><Relationship Id="rId12" Type="http://schemas.openxmlformats.org/officeDocument/2006/relationships/image" Target="../media/image12.jpg"/><Relationship Id="rId2" Type="http://schemas.openxmlformats.org/officeDocument/2006/relationships/image" Target="../media/image7.jpg"/><Relationship Id="rId1" Type="http://schemas.openxmlformats.org/officeDocument/2006/relationships/slideLayout" Target="../slideLayouts/slideLayout8.xml"/><Relationship Id="rId6" Type="http://schemas.openxmlformats.org/officeDocument/2006/relationships/image" Target="../media/image9.jpg"/><Relationship Id="rId11" Type="http://schemas.openxmlformats.org/officeDocument/2006/relationships/hyperlink" Target="http://gohealthytips.blogspot.com/2014/10/get-teeth-healthy-strong-white-clean.html" TargetMode="External"/><Relationship Id="rId5" Type="http://schemas.openxmlformats.org/officeDocument/2006/relationships/hyperlink" Target="http://stackoverflow.com/questions/10506393/how-to-detect-pupil-in-matlab" TargetMode="External"/><Relationship Id="rId10" Type="http://schemas.openxmlformats.org/officeDocument/2006/relationships/image" Target="../media/image11.jpg"/><Relationship Id="rId4" Type="http://schemas.openxmlformats.org/officeDocument/2006/relationships/image" Target="../media/image8.jpg"/><Relationship Id="rId9" Type="http://schemas.openxmlformats.org/officeDocument/2006/relationships/hyperlink" Target="http://capl.washjeff.edu/browseresults.php?langID=2&amp;photoID=4348&amp;size=l"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www.flickr.com/photos/denisenfamily/5216305647/" TargetMode="External"/><Relationship Id="rId2" Type="http://schemas.openxmlformats.org/officeDocument/2006/relationships/image" Target="../media/image13.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hyperlink" Target="http://neurocritic.blogspot.nl/2009_04_01_archive.html" TargetMode="External"/><Relationship Id="rId2" Type="http://schemas.openxmlformats.org/officeDocument/2006/relationships/image" Target="../media/image14.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hyperlink" Target="http://theblackmentosbeautybox.blogspot.com/2012/11/7-bright-eyes-looks-and-shimmery-pink.html" TargetMode="External"/><Relationship Id="rId2" Type="http://schemas.openxmlformats.org/officeDocument/2006/relationships/image" Target="../media/image15.JP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hyperlink" Target="http://melissa.depperfamily.net/blog/?p=788" TargetMode="External"/><Relationship Id="rId2" Type="http://schemas.openxmlformats.org/officeDocument/2006/relationships/image" Target="../media/image16.jpg"/><Relationship Id="rId1" Type="http://schemas.openxmlformats.org/officeDocument/2006/relationships/slideLayout" Target="../slideLayouts/slideLayout8.xml"/><Relationship Id="rId4" Type="http://schemas.openxmlformats.org/officeDocument/2006/relationships/hyperlink" Target="https://www.youtube.com/watch?v=mzF5xy5YrS0"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mochamanual.com/2016/02/23/bye-bye-helicopter-hello-third-child-style-the-top-6-parenting-trends-for-2016/portrait-of-happy-family-in-park/" TargetMode="External"/><Relationship Id="rId2" Type="http://schemas.openxmlformats.org/officeDocument/2006/relationships/image" Target="../media/image17.jpg"/><Relationship Id="rId1" Type="http://schemas.openxmlformats.org/officeDocument/2006/relationships/slideLayout" Target="../slideLayouts/slideLayout8.xml"/><Relationship Id="rId4" Type="http://schemas.openxmlformats.org/officeDocument/2006/relationships/hyperlink" Target="https://creativecommons.org/licenses/by-sa/3.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699434-6A1C-47B2-9AB7-63D65F6051CF}"/>
              </a:ext>
            </a:extLst>
          </p:cNvPr>
          <p:cNvSpPr>
            <a:spLocks noGrp="1"/>
          </p:cNvSpPr>
          <p:nvPr>
            <p:ph type="title"/>
          </p:nvPr>
        </p:nvSpPr>
        <p:spPr/>
        <p:txBody>
          <a:bodyPr>
            <a:normAutofit/>
          </a:bodyPr>
          <a:lstStyle/>
          <a:p>
            <a:pPr algn="ctr"/>
            <a:r>
              <a:rPr lang="en-US" sz="8800" dirty="0"/>
              <a:t>Peek-A-Boo</a:t>
            </a:r>
          </a:p>
        </p:txBody>
      </p:sp>
      <p:pic>
        <p:nvPicPr>
          <p:cNvPr id="8" name="Picture 7">
            <a:extLst>
              <a:ext uri="{FF2B5EF4-FFF2-40B4-BE49-F238E27FC236}">
                <a16:creationId xmlns:a16="http://schemas.microsoft.com/office/drawing/2014/main" id="{94313ECB-BE2A-4287-BBEF-5D956A536429}"/>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09600" y="2200607"/>
            <a:ext cx="2853305" cy="3199179"/>
          </a:xfrm>
          <a:prstGeom prst="rect">
            <a:avLst/>
          </a:prstGeom>
        </p:spPr>
      </p:pic>
      <p:pic>
        <p:nvPicPr>
          <p:cNvPr id="11" name="Picture 10">
            <a:extLst>
              <a:ext uri="{FF2B5EF4-FFF2-40B4-BE49-F238E27FC236}">
                <a16:creationId xmlns:a16="http://schemas.microsoft.com/office/drawing/2014/main" id="{631E3792-A0C5-47D1-A14F-F3EF3AF89B3D}"/>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8383220" y="2200608"/>
            <a:ext cx="3199180" cy="3199180"/>
          </a:xfrm>
          <a:prstGeom prst="rect">
            <a:avLst/>
          </a:prstGeom>
        </p:spPr>
      </p:pic>
      <p:pic>
        <p:nvPicPr>
          <p:cNvPr id="14" name="Picture 13">
            <a:extLst>
              <a:ext uri="{FF2B5EF4-FFF2-40B4-BE49-F238E27FC236}">
                <a16:creationId xmlns:a16="http://schemas.microsoft.com/office/drawing/2014/main" id="{1A2CA2D0-4FB7-4215-B5EC-86152FCBB0EF}"/>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4183702" y="2200607"/>
            <a:ext cx="3478721" cy="3199180"/>
          </a:xfrm>
          <a:prstGeom prst="rect">
            <a:avLst/>
          </a:prstGeom>
        </p:spPr>
      </p:pic>
    </p:spTree>
    <p:extLst>
      <p:ext uri="{BB962C8B-B14F-4D97-AF65-F5344CB8AC3E}">
        <p14:creationId xmlns:p14="http://schemas.microsoft.com/office/powerpoint/2010/main" val="27448689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BB115F-419B-4421-91D6-1BDC7BE26475}"/>
              </a:ext>
            </a:extLst>
          </p:cNvPr>
          <p:cNvSpPr>
            <a:spLocks noGrp="1"/>
          </p:cNvSpPr>
          <p:nvPr>
            <p:ph type="title"/>
          </p:nvPr>
        </p:nvSpPr>
        <p:spPr/>
        <p:txBody>
          <a:bodyPr/>
          <a:lstStyle/>
          <a:p>
            <a:r>
              <a:rPr lang="en-US" dirty="0"/>
              <a:t>Peek A Boo</a:t>
            </a:r>
          </a:p>
        </p:txBody>
      </p:sp>
      <p:pic>
        <p:nvPicPr>
          <p:cNvPr id="6" name="Content Placeholder 5">
            <a:extLst>
              <a:ext uri="{FF2B5EF4-FFF2-40B4-BE49-F238E27FC236}">
                <a16:creationId xmlns:a16="http://schemas.microsoft.com/office/drawing/2014/main" id="{BBE1DC1A-4455-4C08-8D36-2E3EC5DA158A}"/>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5324806" y="987425"/>
            <a:ext cx="5888963" cy="4873625"/>
          </a:xfrm>
        </p:spPr>
      </p:pic>
      <p:sp>
        <p:nvSpPr>
          <p:cNvPr id="4" name="Text Placeholder 3">
            <a:extLst>
              <a:ext uri="{FF2B5EF4-FFF2-40B4-BE49-F238E27FC236}">
                <a16:creationId xmlns:a16="http://schemas.microsoft.com/office/drawing/2014/main" id="{F398CD64-4F5A-4900-999C-A1726B9D0550}"/>
              </a:ext>
            </a:extLst>
          </p:cNvPr>
          <p:cNvSpPr>
            <a:spLocks noGrp="1"/>
          </p:cNvSpPr>
          <p:nvPr>
            <p:ph type="body" sz="half" idx="2"/>
          </p:nvPr>
        </p:nvSpPr>
        <p:spPr/>
        <p:txBody>
          <a:bodyPr/>
          <a:lstStyle/>
          <a:p>
            <a:r>
              <a:rPr lang="en-US" dirty="0"/>
              <a:t>Get creative with peek a boo games by employing different props. </a:t>
            </a:r>
          </a:p>
          <a:p>
            <a:r>
              <a:rPr lang="en-US" dirty="0"/>
              <a:t>For example, hide under a scarf or blanket and pop out unexpectedly, or encourage your tot to pull the blanket off himself. Place your child's favorite stuffed animal over your face, then pull it away. Use a paper plate as a mask or place a box over your head. Add interest by making a different silly sound each time your face is revealed, or begin to sing one of your tot's favorite songs and abruptly stop when you recover your face.</a:t>
            </a:r>
          </a:p>
        </p:txBody>
      </p:sp>
    </p:spTree>
    <p:extLst>
      <p:ext uri="{BB962C8B-B14F-4D97-AF65-F5344CB8AC3E}">
        <p14:creationId xmlns:p14="http://schemas.microsoft.com/office/powerpoint/2010/main" val="13335388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63DF20-90F9-4DF6-AC9C-E5C4855E3727}"/>
              </a:ext>
            </a:extLst>
          </p:cNvPr>
          <p:cNvSpPr>
            <a:spLocks noGrp="1"/>
          </p:cNvSpPr>
          <p:nvPr>
            <p:ph type="title"/>
          </p:nvPr>
        </p:nvSpPr>
        <p:spPr/>
        <p:txBody>
          <a:bodyPr>
            <a:normAutofit/>
          </a:bodyPr>
          <a:lstStyle/>
          <a:p>
            <a:pPr algn="ctr"/>
            <a:r>
              <a:rPr lang="en-US" sz="4800" dirty="0"/>
              <a:t>Push-up-Boo</a:t>
            </a:r>
          </a:p>
        </p:txBody>
      </p:sp>
      <p:pic>
        <p:nvPicPr>
          <p:cNvPr id="5" name="Content Placeholder 4">
            <a:extLst>
              <a:ext uri="{FF2B5EF4-FFF2-40B4-BE49-F238E27FC236}">
                <a16:creationId xmlns:a16="http://schemas.microsoft.com/office/drawing/2014/main" id="{30CFE7BF-1C32-4644-ACE3-686543A7A877}"/>
              </a:ext>
            </a:extLst>
          </p:cNvPr>
          <p:cNvPicPr>
            <a:picLocks noGrp="1" noChangeAspect="1"/>
          </p:cNvPicPr>
          <p:nvPr>
            <p:ph idx="1"/>
          </p:nvPr>
        </p:nvPicPr>
        <p:blipFill>
          <a:blip r:embed="rId2"/>
          <a:stretch>
            <a:fillRect/>
          </a:stretch>
        </p:blipFill>
        <p:spPr>
          <a:xfrm>
            <a:off x="5055015" y="1590675"/>
            <a:ext cx="6642238" cy="3811588"/>
          </a:xfrm>
          <a:prstGeom prst="rect">
            <a:avLst/>
          </a:prstGeom>
        </p:spPr>
      </p:pic>
      <p:sp>
        <p:nvSpPr>
          <p:cNvPr id="4" name="Text Placeholder 3">
            <a:extLst>
              <a:ext uri="{FF2B5EF4-FFF2-40B4-BE49-F238E27FC236}">
                <a16:creationId xmlns:a16="http://schemas.microsoft.com/office/drawing/2014/main" id="{5D466BEE-5D28-4FD6-A69F-D28D84F8C9D4}"/>
              </a:ext>
            </a:extLst>
          </p:cNvPr>
          <p:cNvSpPr>
            <a:spLocks noGrp="1"/>
          </p:cNvSpPr>
          <p:nvPr>
            <p:ph type="body" sz="half" idx="2"/>
          </p:nvPr>
        </p:nvSpPr>
        <p:spPr/>
        <p:txBody>
          <a:bodyPr/>
          <a:lstStyle/>
          <a:p>
            <a:r>
              <a:rPr lang="en-US" dirty="0"/>
              <a:t>You can use an old yogurt cup, or anything resembling one to place an object such as:</a:t>
            </a:r>
          </a:p>
          <a:p>
            <a:pPr marL="285750" indent="-285750">
              <a:buFont typeface="Arial" panose="020B0604020202020204" pitchFamily="34" charset="0"/>
              <a:buChar char="•"/>
            </a:pPr>
            <a:r>
              <a:rPr lang="en-US" dirty="0"/>
              <a:t>Dog</a:t>
            </a:r>
          </a:p>
          <a:p>
            <a:pPr marL="285750" indent="-285750">
              <a:buFont typeface="Arial" panose="020B0604020202020204" pitchFamily="34" charset="0"/>
              <a:buChar char="•"/>
            </a:pPr>
            <a:r>
              <a:rPr lang="en-US" dirty="0"/>
              <a:t>Cat</a:t>
            </a:r>
          </a:p>
          <a:p>
            <a:pPr marL="285750" indent="-285750">
              <a:buFont typeface="Arial" panose="020B0604020202020204" pitchFamily="34" charset="0"/>
              <a:buChar char="•"/>
            </a:pPr>
            <a:r>
              <a:rPr lang="en-US" dirty="0"/>
              <a:t>Your picture or family picture</a:t>
            </a:r>
          </a:p>
          <a:p>
            <a:pPr marL="285750" indent="-285750">
              <a:buFont typeface="Arial" panose="020B0604020202020204" pitchFamily="34" charset="0"/>
              <a:buChar char="•"/>
            </a:pPr>
            <a:r>
              <a:rPr lang="en-US" dirty="0"/>
              <a:t>Favorite cartoon character</a:t>
            </a:r>
          </a:p>
          <a:p>
            <a:endParaRPr lang="en-US" dirty="0"/>
          </a:p>
          <a:p>
            <a:r>
              <a:rPr lang="en-US" dirty="0"/>
              <a:t>As you push up the prop say, “Pick-A-Boo” what do you see?</a:t>
            </a:r>
          </a:p>
        </p:txBody>
      </p:sp>
    </p:spTree>
    <p:extLst>
      <p:ext uri="{BB962C8B-B14F-4D97-AF65-F5344CB8AC3E}">
        <p14:creationId xmlns:p14="http://schemas.microsoft.com/office/powerpoint/2010/main" val="10576176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C6F33F-955F-46A0-B1D8-1FCC5F8A47FB}"/>
              </a:ext>
            </a:extLst>
          </p:cNvPr>
          <p:cNvSpPr>
            <a:spLocks noGrp="1"/>
          </p:cNvSpPr>
          <p:nvPr>
            <p:ph type="title"/>
          </p:nvPr>
        </p:nvSpPr>
        <p:spPr/>
        <p:txBody>
          <a:bodyPr/>
          <a:lstStyle/>
          <a:p>
            <a:r>
              <a:rPr lang="en-US" dirty="0"/>
              <a:t>Milestones</a:t>
            </a:r>
            <a:br>
              <a:rPr lang="en-US" dirty="0"/>
            </a:br>
            <a:r>
              <a:rPr lang="en-US" dirty="0"/>
              <a:t>Where is my baby?</a:t>
            </a:r>
          </a:p>
        </p:txBody>
      </p:sp>
      <p:sp>
        <p:nvSpPr>
          <p:cNvPr id="3" name="Content Placeholder 2">
            <a:extLst>
              <a:ext uri="{FF2B5EF4-FFF2-40B4-BE49-F238E27FC236}">
                <a16:creationId xmlns:a16="http://schemas.microsoft.com/office/drawing/2014/main" id="{E12A2F1C-C68E-4F57-8223-24C3FD819939}"/>
              </a:ext>
            </a:extLst>
          </p:cNvPr>
          <p:cNvSpPr>
            <a:spLocks noGrp="1"/>
          </p:cNvSpPr>
          <p:nvPr>
            <p:ph idx="1"/>
          </p:nvPr>
        </p:nvSpPr>
        <p:spPr/>
        <p:txBody>
          <a:bodyPr/>
          <a:lstStyle/>
          <a:p>
            <a:r>
              <a:rPr lang="en-US" dirty="0"/>
              <a:t>We must remember that all children learn at different paces.  The link to your left is a great website to ensure that your children are developing at a steady pace.  </a:t>
            </a:r>
          </a:p>
          <a:p>
            <a:pPr marL="0" indent="0">
              <a:buNone/>
            </a:pPr>
            <a:endParaRPr lang="en-US" dirty="0"/>
          </a:p>
        </p:txBody>
      </p:sp>
      <p:sp>
        <p:nvSpPr>
          <p:cNvPr id="4" name="Text Placeholder 3">
            <a:extLst>
              <a:ext uri="{FF2B5EF4-FFF2-40B4-BE49-F238E27FC236}">
                <a16:creationId xmlns:a16="http://schemas.microsoft.com/office/drawing/2014/main" id="{23221BC4-24EB-4ECF-9182-383AE287C63B}"/>
              </a:ext>
            </a:extLst>
          </p:cNvPr>
          <p:cNvSpPr>
            <a:spLocks noGrp="1"/>
          </p:cNvSpPr>
          <p:nvPr>
            <p:ph type="body" sz="half" idx="2"/>
          </p:nvPr>
        </p:nvSpPr>
        <p:spPr/>
        <p:txBody>
          <a:bodyPr/>
          <a:lstStyle/>
          <a:p>
            <a:r>
              <a:rPr lang="en-US" dirty="0">
                <a:hlinkClick r:id="rId2"/>
              </a:rPr>
              <a:t>https://www.verywellfamily.com/what-is-a-developmental-milestone-2795123</a:t>
            </a:r>
            <a:r>
              <a:rPr lang="en-US" dirty="0"/>
              <a:t> </a:t>
            </a:r>
          </a:p>
        </p:txBody>
      </p:sp>
      <p:pic>
        <p:nvPicPr>
          <p:cNvPr id="9" name="Picture 8">
            <a:extLst>
              <a:ext uri="{FF2B5EF4-FFF2-40B4-BE49-F238E27FC236}">
                <a16:creationId xmlns:a16="http://schemas.microsoft.com/office/drawing/2014/main" id="{D4BAF8AA-C0F6-4036-83CE-31DD20D4AC69}"/>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712308" y="3351213"/>
            <a:ext cx="3707292" cy="2509837"/>
          </a:xfrm>
          <a:prstGeom prst="rect">
            <a:avLst/>
          </a:prstGeom>
        </p:spPr>
      </p:pic>
    </p:spTree>
    <p:extLst>
      <p:ext uri="{BB962C8B-B14F-4D97-AF65-F5344CB8AC3E}">
        <p14:creationId xmlns:p14="http://schemas.microsoft.com/office/powerpoint/2010/main" val="20292071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24193F-1285-41C6-9848-47CFC33AD8A9}"/>
              </a:ext>
            </a:extLst>
          </p:cNvPr>
          <p:cNvSpPr>
            <a:spLocks noGrp="1"/>
          </p:cNvSpPr>
          <p:nvPr>
            <p:ph type="title"/>
          </p:nvPr>
        </p:nvSpPr>
        <p:spPr/>
        <p:txBody>
          <a:bodyPr>
            <a:normAutofit/>
          </a:bodyPr>
          <a:lstStyle/>
          <a:p>
            <a:pPr algn="ctr"/>
            <a:r>
              <a:rPr lang="en-US" sz="6000" dirty="0"/>
              <a:t>Table Talk</a:t>
            </a:r>
          </a:p>
        </p:txBody>
      </p:sp>
      <p:sp>
        <p:nvSpPr>
          <p:cNvPr id="3" name="Content Placeholder 2">
            <a:extLst>
              <a:ext uri="{FF2B5EF4-FFF2-40B4-BE49-F238E27FC236}">
                <a16:creationId xmlns:a16="http://schemas.microsoft.com/office/drawing/2014/main" id="{92F96470-98D2-4ACE-BF0F-05BE7B569C16}"/>
              </a:ext>
            </a:extLst>
          </p:cNvPr>
          <p:cNvSpPr>
            <a:spLocks noGrp="1"/>
          </p:cNvSpPr>
          <p:nvPr>
            <p:ph idx="1"/>
          </p:nvPr>
        </p:nvSpPr>
        <p:spPr/>
        <p:txBody>
          <a:bodyPr/>
          <a:lstStyle/>
          <a:p>
            <a:r>
              <a:rPr lang="en-US" dirty="0"/>
              <a:t>Mom/Dad, how are ok?</a:t>
            </a:r>
          </a:p>
          <a:p>
            <a:pPr marL="0" indent="0">
              <a:buNone/>
            </a:pPr>
            <a:endParaRPr lang="en-US" dirty="0"/>
          </a:p>
          <a:p>
            <a:r>
              <a:rPr lang="en-US" dirty="0"/>
              <a:t>Remember to make sure your child’s </a:t>
            </a:r>
            <a:r>
              <a:rPr lang="en-US"/>
              <a:t>immunization record </a:t>
            </a:r>
            <a:r>
              <a:rPr lang="en-US" dirty="0"/>
              <a:t>is updated on their Early Periodic Screening Diagnosis </a:t>
            </a:r>
            <a:r>
              <a:rPr lang="en-US"/>
              <a:t>Treatment (EPSDT). </a:t>
            </a:r>
            <a:endParaRPr lang="en-US" sz="1300" dirty="0"/>
          </a:p>
          <a:p>
            <a:endParaRPr lang="en-US" dirty="0"/>
          </a:p>
        </p:txBody>
      </p:sp>
      <p:sp>
        <p:nvSpPr>
          <p:cNvPr id="4" name="Text Placeholder 3">
            <a:extLst>
              <a:ext uri="{FF2B5EF4-FFF2-40B4-BE49-F238E27FC236}">
                <a16:creationId xmlns:a16="http://schemas.microsoft.com/office/drawing/2014/main" id="{156DF266-E34E-4667-9F54-6D05E838A640}"/>
              </a:ext>
            </a:extLst>
          </p:cNvPr>
          <p:cNvSpPr>
            <a:spLocks noGrp="1"/>
          </p:cNvSpPr>
          <p:nvPr>
            <p:ph type="body" sz="half" idx="2"/>
          </p:nvPr>
        </p:nvSpPr>
        <p:spPr/>
        <p:txBody>
          <a:bodyPr/>
          <a:lstStyle/>
          <a:p>
            <a:endParaRPr lang="en-US" dirty="0"/>
          </a:p>
        </p:txBody>
      </p:sp>
      <p:pic>
        <p:nvPicPr>
          <p:cNvPr id="6" name="Picture 5">
            <a:extLst>
              <a:ext uri="{FF2B5EF4-FFF2-40B4-BE49-F238E27FC236}">
                <a16:creationId xmlns:a16="http://schemas.microsoft.com/office/drawing/2014/main" id="{8D50A2DF-6C52-4709-B716-8AD5D62039C5}"/>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04094" y="2057400"/>
            <a:ext cx="4301281" cy="3811588"/>
          </a:xfrm>
          <a:prstGeom prst="rect">
            <a:avLst/>
          </a:prstGeom>
        </p:spPr>
      </p:pic>
    </p:spTree>
    <p:extLst>
      <p:ext uri="{BB962C8B-B14F-4D97-AF65-F5344CB8AC3E}">
        <p14:creationId xmlns:p14="http://schemas.microsoft.com/office/powerpoint/2010/main" val="19328106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F0D4A5-EDD7-4B57-8127-08EFA39EA9E0}"/>
              </a:ext>
            </a:extLst>
          </p:cNvPr>
          <p:cNvSpPr>
            <a:spLocks noGrp="1"/>
          </p:cNvSpPr>
          <p:nvPr>
            <p:ph type="title"/>
          </p:nvPr>
        </p:nvSpPr>
        <p:spPr/>
        <p:txBody>
          <a:bodyPr/>
          <a:lstStyle/>
          <a:p>
            <a:r>
              <a:rPr lang="en-US" dirty="0"/>
              <a:t>Additional Resources</a:t>
            </a:r>
          </a:p>
        </p:txBody>
      </p:sp>
      <p:sp>
        <p:nvSpPr>
          <p:cNvPr id="3" name="Content Placeholder 2">
            <a:extLst>
              <a:ext uri="{FF2B5EF4-FFF2-40B4-BE49-F238E27FC236}">
                <a16:creationId xmlns:a16="http://schemas.microsoft.com/office/drawing/2014/main" id="{28244AD4-538A-4B33-A214-E20C9E4A85AD}"/>
              </a:ext>
            </a:extLst>
          </p:cNvPr>
          <p:cNvSpPr>
            <a:spLocks noGrp="1"/>
          </p:cNvSpPr>
          <p:nvPr>
            <p:ph idx="1"/>
          </p:nvPr>
        </p:nvSpPr>
        <p:spPr/>
        <p:txBody>
          <a:bodyPr>
            <a:normAutofit fontScale="92500" lnSpcReduction="10000"/>
          </a:bodyPr>
          <a:lstStyle/>
          <a:p>
            <a:r>
              <a:rPr lang="en-US" dirty="0">
                <a:hlinkClick r:id="rId2"/>
              </a:rPr>
              <a:t>https://www.youtube.com/watch?v=sIY_xjYGHus</a:t>
            </a:r>
            <a:r>
              <a:rPr lang="en-US" dirty="0"/>
              <a:t> </a:t>
            </a:r>
          </a:p>
          <a:p>
            <a:pPr lvl="1"/>
            <a:r>
              <a:rPr lang="en-US" dirty="0"/>
              <a:t>Developmental milestones for 11 months old</a:t>
            </a:r>
          </a:p>
          <a:p>
            <a:r>
              <a:rPr lang="en-US" dirty="0">
                <a:hlinkClick r:id="rId3"/>
              </a:rPr>
              <a:t>https://www.youtube.com/watch?v=7e7QzOVKl-Y</a:t>
            </a:r>
            <a:r>
              <a:rPr lang="en-US" dirty="0"/>
              <a:t> </a:t>
            </a:r>
          </a:p>
          <a:p>
            <a:pPr lvl="1"/>
            <a:r>
              <a:rPr lang="en-US" dirty="0"/>
              <a:t>Developmental toys DYI for Babies to toddlers</a:t>
            </a:r>
          </a:p>
          <a:p>
            <a:r>
              <a:rPr lang="en-US" dirty="0">
                <a:hlinkClick r:id="rId4"/>
              </a:rPr>
              <a:t>https://www.youtube.com/watch?v=C0fsIMCjVkM&amp;list=PL8TioFHubWFsRMZjkCVj_H3Q-Hwc27iva</a:t>
            </a:r>
            <a:r>
              <a:rPr lang="en-US" dirty="0"/>
              <a:t> </a:t>
            </a:r>
          </a:p>
          <a:p>
            <a:pPr lvl="1"/>
            <a:r>
              <a:rPr lang="en-US" dirty="0"/>
              <a:t>Elmo Eye Spy</a:t>
            </a:r>
          </a:p>
        </p:txBody>
      </p:sp>
      <p:sp>
        <p:nvSpPr>
          <p:cNvPr id="4" name="Text Placeholder 3">
            <a:extLst>
              <a:ext uri="{FF2B5EF4-FFF2-40B4-BE49-F238E27FC236}">
                <a16:creationId xmlns:a16="http://schemas.microsoft.com/office/drawing/2014/main" id="{F5A96E9C-CEFF-44C0-8744-4089A05D8257}"/>
              </a:ext>
            </a:extLst>
          </p:cNvPr>
          <p:cNvSpPr>
            <a:spLocks noGrp="1"/>
          </p:cNvSpPr>
          <p:nvPr>
            <p:ph type="body" sz="half" idx="2"/>
          </p:nvPr>
        </p:nvSpPr>
        <p:spPr/>
        <p:txBody>
          <a:bodyPr/>
          <a:lstStyle/>
          <a:p>
            <a:endParaRPr lang="en-US" dirty="0"/>
          </a:p>
        </p:txBody>
      </p:sp>
      <p:pic>
        <p:nvPicPr>
          <p:cNvPr id="6" name="Picture 5">
            <a:extLst>
              <a:ext uri="{FF2B5EF4-FFF2-40B4-BE49-F238E27FC236}">
                <a16:creationId xmlns:a16="http://schemas.microsoft.com/office/drawing/2014/main" id="{D652964F-15C3-40AE-94F8-6EDFFE2658ED}"/>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657225" y="1942778"/>
            <a:ext cx="3810000" cy="3810000"/>
          </a:xfrm>
          <a:prstGeom prst="rect">
            <a:avLst/>
          </a:prstGeom>
        </p:spPr>
      </p:pic>
    </p:spTree>
    <p:extLst>
      <p:ext uri="{BB962C8B-B14F-4D97-AF65-F5344CB8AC3E}">
        <p14:creationId xmlns:p14="http://schemas.microsoft.com/office/powerpoint/2010/main" val="10756319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70198B-2863-4800-B0FA-114CE3BD3D2A}"/>
              </a:ext>
            </a:extLst>
          </p:cNvPr>
          <p:cNvSpPr>
            <a:spLocks noGrp="1"/>
          </p:cNvSpPr>
          <p:nvPr>
            <p:ph type="title"/>
          </p:nvPr>
        </p:nvSpPr>
        <p:spPr/>
        <p:txBody>
          <a:bodyPr/>
          <a:lstStyle/>
          <a:p>
            <a:r>
              <a:rPr lang="en-US" dirty="0"/>
              <a:t>References </a:t>
            </a:r>
          </a:p>
        </p:txBody>
      </p:sp>
      <p:sp>
        <p:nvSpPr>
          <p:cNvPr id="3" name="Content Placeholder 2">
            <a:extLst>
              <a:ext uri="{FF2B5EF4-FFF2-40B4-BE49-F238E27FC236}">
                <a16:creationId xmlns:a16="http://schemas.microsoft.com/office/drawing/2014/main" id="{60FFB065-F2BD-489E-AF4C-C5C6C7C1C0B1}"/>
              </a:ext>
            </a:extLst>
          </p:cNvPr>
          <p:cNvSpPr>
            <a:spLocks noGrp="1"/>
          </p:cNvSpPr>
          <p:nvPr>
            <p:ph idx="1"/>
          </p:nvPr>
        </p:nvSpPr>
        <p:spPr/>
        <p:txBody>
          <a:bodyPr>
            <a:normAutofit fontScale="70000" lnSpcReduction="20000"/>
          </a:bodyPr>
          <a:lstStyle/>
          <a:p>
            <a:r>
              <a:rPr lang="en-US" dirty="0">
                <a:hlinkClick r:id="rId2"/>
              </a:rPr>
              <a:t>https://howtoadult.com/peek-boo-games-toddlers-13014.html</a:t>
            </a:r>
            <a:r>
              <a:rPr lang="en-US" dirty="0"/>
              <a:t> </a:t>
            </a:r>
          </a:p>
          <a:p>
            <a:r>
              <a:rPr lang="en-US" dirty="0">
                <a:hlinkClick r:id="rId3"/>
              </a:rPr>
              <a:t>https://www.verywellfamily.com/what-is-a-developmental-milestone-2795123</a:t>
            </a:r>
            <a:r>
              <a:rPr lang="en-US" dirty="0"/>
              <a:t> </a:t>
            </a:r>
          </a:p>
          <a:p>
            <a:r>
              <a:rPr lang="en-US" dirty="0"/>
              <a:t>YouTube</a:t>
            </a:r>
          </a:p>
          <a:p>
            <a:r>
              <a:rPr lang="en-US" dirty="0">
                <a:hlinkClick r:id="rId4"/>
              </a:rPr>
              <a:t>https://www.youtube.com/watch?v=sIY_xjYGHus</a:t>
            </a:r>
            <a:r>
              <a:rPr lang="en-US" dirty="0"/>
              <a:t> </a:t>
            </a:r>
          </a:p>
          <a:p>
            <a:pPr lvl="1"/>
            <a:r>
              <a:rPr lang="en-US" dirty="0"/>
              <a:t>Developmental milestones for 11 months old</a:t>
            </a:r>
          </a:p>
          <a:p>
            <a:r>
              <a:rPr lang="en-US" dirty="0">
                <a:hlinkClick r:id="rId5"/>
              </a:rPr>
              <a:t>https://www.youtube.com/watch?v=7e7QzOVKl-Y</a:t>
            </a:r>
            <a:r>
              <a:rPr lang="en-US" dirty="0"/>
              <a:t> </a:t>
            </a:r>
          </a:p>
          <a:p>
            <a:pPr lvl="1"/>
            <a:r>
              <a:rPr lang="en-US" dirty="0"/>
              <a:t>Developmental toys DYI for Babies to toddlers</a:t>
            </a:r>
          </a:p>
          <a:p>
            <a:r>
              <a:rPr lang="en-US" dirty="0">
                <a:hlinkClick r:id="rId6"/>
              </a:rPr>
              <a:t>https://www.youtube.com/watch?v=C0fsIMCjVkM&amp;list=PL8TioFHubWFsRMZjkCVj_H3Q-Hwc27iva</a:t>
            </a:r>
            <a:r>
              <a:rPr lang="en-US" dirty="0"/>
              <a:t> </a:t>
            </a:r>
          </a:p>
          <a:p>
            <a:pPr lvl="1"/>
            <a:r>
              <a:rPr lang="en-US" dirty="0"/>
              <a:t>Elmo Eye Spy</a:t>
            </a:r>
          </a:p>
          <a:p>
            <a:r>
              <a:rPr lang="en-US" dirty="0">
                <a:hlinkClick r:id="rId7"/>
              </a:rPr>
              <a:t>https://www.youtube.com/watch?v=mzF5xy5YrS0</a:t>
            </a:r>
            <a:r>
              <a:rPr lang="en-US" dirty="0"/>
              <a:t> </a:t>
            </a:r>
          </a:p>
          <a:p>
            <a:endParaRPr lang="en-US" dirty="0"/>
          </a:p>
        </p:txBody>
      </p:sp>
      <p:pic>
        <p:nvPicPr>
          <p:cNvPr id="6" name="Picture 5">
            <a:extLst>
              <a:ext uri="{FF2B5EF4-FFF2-40B4-BE49-F238E27FC236}">
                <a16:creationId xmlns:a16="http://schemas.microsoft.com/office/drawing/2014/main" id="{9C025DC4-DD56-4F9F-975F-591951F2C905}"/>
              </a:ext>
            </a:extLst>
          </p:cNvPr>
          <p:cNvPicPr>
            <a:picLocks noChangeAspect="1"/>
          </p:cNvPicPr>
          <p:nvPr/>
        </p:nvPicPr>
        <p:blipFill>
          <a:blip r:embed="rId8">
            <a:extLs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479696" y="2047873"/>
            <a:ext cx="4510382" cy="3811588"/>
          </a:xfrm>
          <a:prstGeom prst="rect">
            <a:avLst/>
          </a:prstGeom>
        </p:spPr>
      </p:pic>
    </p:spTree>
    <p:extLst>
      <p:ext uri="{BB962C8B-B14F-4D97-AF65-F5344CB8AC3E}">
        <p14:creationId xmlns:p14="http://schemas.microsoft.com/office/powerpoint/2010/main" val="26989093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B1B805-BDCF-4CFF-98CF-4D1290D9DFA6}"/>
              </a:ext>
            </a:extLst>
          </p:cNvPr>
          <p:cNvSpPr>
            <a:spLocks noGrp="1"/>
          </p:cNvSpPr>
          <p:nvPr>
            <p:ph type="title"/>
          </p:nvPr>
        </p:nvSpPr>
        <p:spPr/>
        <p:txBody>
          <a:bodyPr/>
          <a:lstStyle/>
          <a:p>
            <a:r>
              <a:rPr lang="en-US" dirty="0"/>
              <a:t>How do you feel?</a:t>
            </a:r>
          </a:p>
        </p:txBody>
      </p:sp>
      <p:pic>
        <p:nvPicPr>
          <p:cNvPr id="6" name="Content Placeholder 5">
            <a:extLst>
              <a:ext uri="{FF2B5EF4-FFF2-40B4-BE49-F238E27FC236}">
                <a16:creationId xmlns:a16="http://schemas.microsoft.com/office/drawing/2014/main" id="{AA8F05BA-E739-4471-827B-F129901612C6}"/>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4643037" y="2255043"/>
            <a:ext cx="7193364" cy="2347914"/>
          </a:xfrm>
        </p:spPr>
      </p:pic>
      <p:sp>
        <p:nvSpPr>
          <p:cNvPr id="4" name="Text Placeholder 3">
            <a:extLst>
              <a:ext uri="{FF2B5EF4-FFF2-40B4-BE49-F238E27FC236}">
                <a16:creationId xmlns:a16="http://schemas.microsoft.com/office/drawing/2014/main" id="{E018BC83-970D-420F-B007-42481B6DA89A}"/>
              </a:ext>
            </a:extLst>
          </p:cNvPr>
          <p:cNvSpPr>
            <a:spLocks noGrp="1"/>
          </p:cNvSpPr>
          <p:nvPr>
            <p:ph type="body" sz="half" idx="2"/>
          </p:nvPr>
        </p:nvSpPr>
        <p:spPr/>
        <p:txBody>
          <a:bodyPr/>
          <a:lstStyle/>
          <a:p>
            <a:r>
              <a:rPr lang="en-US" dirty="0"/>
              <a:t>Remember last week we talked about emotions.  </a:t>
            </a:r>
          </a:p>
          <a:p>
            <a:r>
              <a:rPr lang="en-US" dirty="0"/>
              <a:t>Have the child repeat the following words:</a:t>
            </a:r>
          </a:p>
          <a:p>
            <a:pPr marL="285750" indent="-285750">
              <a:buFont typeface="Arial" panose="020B0604020202020204" pitchFamily="34" charset="0"/>
              <a:buChar char="•"/>
            </a:pPr>
            <a:r>
              <a:rPr lang="en-US" dirty="0"/>
              <a:t>Happy</a:t>
            </a:r>
          </a:p>
          <a:p>
            <a:pPr marL="285750" indent="-285750">
              <a:buFont typeface="Arial" panose="020B0604020202020204" pitchFamily="34" charset="0"/>
              <a:buChar char="•"/>
            </a:pPr>
            <a:r>
              <a:rPr lang="en-US" dirty="0"/>
              <a:t>Sad</a:t>
            </a:r>
          </a:p>
          <a:p>
            <a:pPr marL="285750" indent="-285750">
              <a:buFont typeface="Arial" panose="020B0604020202020204" pitchFamily="34" charset="0"/>
              <a:buChar char="•"/>
            </a:pPr>
            <a:r>
              <a:rPr lang="en-US" dirty="0"/>
              <a:t>Excited</a:t>
            </a:r>
          </a:p>
          <a:p>
            <a:pPr marL="285750" indent="-285750">
              <a:buFont typeface="Arial" panose="020B0604020202020204" pitchFamily="34" charset="0"/>
              <a:buChar char="•"/>
            </a:pPr>
            <a:r>
              <a:rPr lang="en-US" dirty="0"/>
              <a:t>Scared</a:t>
            </a:r>
          </a:p>
          <a:p>
            <a:endParaRPr lang="en-US" dirty="0"/>
          </a:p>
          <a:p>
            <a:r>
              <a:rPr lang="en-US" dirty="0"/>
              <a:t>*Have the child act out each expression.</a:t>
            </a:r>
          </a:p>
        </p:txBody>
      </p:sp>
    </p:spTree>
    <p:extLst>
      <p:ext uri="{BB962C8B-B14F-4D97-AF65-F5344CB8AC3E}">
        <p14:creationId xmlns:p14="http://schemas.microsoft.com/office/powerpoint/2010/main" val="37162526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F91526-3D77-4CC8-B11A-2A4009C53260}"/>
              </a:ext>
            </a:extLst>
          </p:cNvPr>
          <p:cNvSpPr>
            <a:spLocks noGrp="1"/>
          </p:cNvSpPr>
          <p:nvPr>
            <p:ph type="title"/>
          </p:nvPr>
        </p:nvSpPr>
        <p:spPr/>
        <p:txBody>
          <a:bodyPr/>
          <a:lstStyle/>
          <a:p>
            <a:r>
              <a:rPr lang="en-US" dirty="0"/>
              <a:t>Peek-A-B00</a:t>
            </a:r>
          </a:p>
        </p:txBody>
      </p:sp>
      <p:pic>
        <p:nvPicPr>
          <p:cNvPr id="6" name="Content Placeholder 5">
            <a:extLst>
              <a:ext uri="{FF2B5EF4-FFF2-40B4-BE49-F238E27FC236}">
                <a16:creationId xmlns:a16="http://schemas.microsoft.com/office/drawing/2014/main" id="{2E90C692-028C-4321-B9FE-8D4135BBA3E4}"/>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241065" y="771525"/>
            <a:ext cx="4186409" cy="2657475"/>
          </a:xfrm>
        </p:spPr>
      </p:pic>
      <p:sp>
        <p:nvSpPr>
          <p:cNvPr id="4" name="Text Placeholder 3">
            <a:extLst>
              <a:ext uri="{FF2B5EF4-FFF2-40B4-BE49-F238E27FC236}">
                <a16:creationId xmlns:a16="http://schemas.microsoft.com/office/drawing/2014/main" id="{84D33388-DBC1-4408-84A2-BCEA580FA222}"/>
              </a:ext>
            </a:extLst>
          </p:cNvPr>
          <p:cNvSpPr>
            <a:spLocks noGrp="1"/>
          </p:cNvSpPr>
          <p:nvPr>
            <p:ph type="body" sz="half" idx="2"/>
          </p:nvPr>
        </p:nvSpPr>
        <p:spPr/>
        <p:txBody>
          <a:bodyPr/>
          <a:lstStyle/>
          <a:p>
            <a:r>
              <a:rPr lang="en-US" dirty="0"/>
              <a:t>This week we will focus on your child curiosity.  </a:t>
            </a:r>
          </a:p>
          <a:p>
            <a:endParaRPr lang="en-US" dirty="0"/>
          </a:p>
          <a:p>
            <a:r>
              <a:rPr lang="en-US" dirty="0"/>
              <a:t>Do the following:</a:t>
            </a:r>
          </a:p>
          <a:p>
            <a:r>
              <a:rPr lang="en-US" dirty="0"/>
              <a:t>Put your hands or a blanket and say, “Peek-A-Boo.” Look at the child’s facial expressions.  Look to see if the child’s eyes are following you.</a:t>
            </a:r>
          </a:p>
        </p:txBody>
      </p:sp>
      <p:sp>
        <p:nvSpPr>
          <p:cNvPr id="7" name="TextBox 6">
            <a:extLst>
              <a:ext uri="{FF2B5EF4-FFF2-40B4-BE49-F238E27FC236}">
                <a16:creationId xmlns:a16="http://schemas.microsoft.com/office/drawing/2014/main" id="{1F49DBF9-34C9-463A-AF8D-A90D2052F55B}"/>
              </a:ext>
            </a:extLst>
          </p:cNvPr>
          <p:cNvSpPr txBox="1"/>
          <p:nvPr/>
        </p:nvSpPr>
        <p:spPr>
          <a:xfrm>
            <a:off x="6126163" y="4034006"/>
            <a:ext cx="2895600" cy="230832"/>
          </a:xfrm>
          <a:prstGeom prst="rect">
            <a:avLst/>
          </a:prstGeom>
          <a:noFill/>
        </p:spPr>
        <p:txBody>
          <a:bodyPr wrap="square" rtlCol="0">
            <a:spAutoFit/>
          </a:bodyPr>
          <a:lstStyle/>
          <a:p>
            <a:r>
              <a:rPr lang="en-US" sz="900">
                <a:hlinkClick r:id="rId3" tooltip="http://clamorworld.com/peek-a-boo-a-window-on-babys-brain/"/>
              </a:rPr>
              <a:t>This Photo</a:t>
            </a:r>
            <a:r>
              <a:rPr lang="en-US" sz="900"/>
              <a:t> by Unknown Author is licensed under </a:t>
            </a:r>
            <a:r>
              <a:rPr lang="en-US" sz="900">
                <a:hlinkClick r:id="rId4" tooltip="https://creativecommons.org/licenses/by/3.0/"/>
              </a:rPr>
              <a:t>CC BY</a:t>
            </a:r>
            <a:endParaRPr lang="en-US" sz="900"/>
          </a:p>
        </p:txBody>
      </p:sp>
      <p:pic>
        <p:nvPicPr>
          <p:cNvPr id="9" name="Picture 8">
            <a:extLst>
              <a:ext uri="{FF2B5EF4-FFF2-40B4-BE49-F238E27FC236}">
                <a16:creationId xmlns:a16="http://schemas.microsoft.com/office/drawing/2014/main" id="{D7DD5C25-81F8-4764-BDA8-781126CE5FED}"/>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6203785" y="3810000"/>
            <a:ext cx="4223690" cy="2817168"/>
          </a:xfrm>
          <a:prstGeom prst="rect">
            <a:avLst/>
          </a:prstGeom>
        </p:spPr>
      </p:pic>
    </p:spTree>
    <p:extLst>
      <p:ext uri="{BB962C8B-B14F-4D97-AF65-F5344CB8AC3E}">
        <p14:creationId xmlns:p14="http://schemas.microsoft.com/office/powerpoint/2010/main" val="37991777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0BC622-3F63-4C1D-AA8F-12BB97626D40}"/>
              </a:ext>
            </a:extLst>
          </p:cNvPr>
          <p:cNvSpPr>
            <a:spLocks noGrp="1"/>
          </p:cNvSpPr>
          <p:nvPr>
            <p:ph type="title"/>
          </p:nvPr>
        </p:nvSpPr>
        <p:spPr/>
        <p:txBody>
          <a:bodyPr/>
          <a:lstStyle/>
          <a:p>
            <a:r>
              <a:rPr lang="en-US" dirty="0"/>
              <a:t>Who’s Eyes</a:t>
            </a:r>
          </a:p>
        </p:txBody>
      </p:sp>
      <p:pic>
        <p:nvPicPr>
          <p:cNvPr id="6" name="Content Placeholder 5">
            <a:extLst>
              <a:ext uri="{FF2B5EF4-FFF2-40B4-BE49-F238E27FC236}">
                <a16:creationId xmlns:a16="http://schemas.microsoft.com/office/drawing/2014/main" id="{C3ECB57D-6F78-4BF4-BCF3-4FEBDD7E8655}"/>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5124449" y="584845"/>
            <a:ext cx="2484937" cy="1472555"/>
          </a:xfrm>
        </p:spPr>
      </p:pic>
      <p:sp>
        <p:nvSpPr>
          <p:cNvPr id="4" name="Text Placeholder 3">
            <a:extLst>
              <a:ext uri="{FF2B5EF4-FFF2-40B4-BE49-F238E27FC236}">
                <a16:creationId xmlns:a16="http://schemas.microsoft.com/office/drawing/2014/main" id="{C17B5BB2-A913-43BF-B1C2-F8BBFE541599}"/>
              </a:ext>
            </a:extLst>
          </p:cNvPr>
          <p:cNvSpPr>
            <a:spLocks noGrp="1"/>
          </p:cNvSpPr>
          <p:nvPr>
            <p:ph type="body" sz="half" idx="2"/>
          </p:nvPr>
        </p:nvSpPr>
        <p:spPr/>
        <p:txBody>
          <a:bodyPr/>
          <a:lstStyle/>
          <a:p>
            <a:r>
              <a:rPr lang="en-US" dirty="0"/>
              <a:t>Let’s focus on finding the eyes!</a:t>
            </a:r>
          </a:p>
          <a:p>
            <a:r>
              <a:rPr lang="en-US" dirty="0"/>
              <a:t>Have the child point to the eyes.</a:t>
            </a:r>
          </a:p>
        </p:txBody>
      </p:sp>
      <p:pic>
        <p:nvPicPr>
          <p:cNvPr id="9" name="Picture 8">
            <a:extLst>
              <a:ext uri="{FF2B5EF4-FFF2-40B4-BE49-F238E27FC236}">
                <a16:creationId xmlns:a16="http://schemas.microsoft.com/office/drawing/2014/main" id="{8497655A-A589-4774-B1CA-5536E81732D4}"/>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762000" y="4972049"/>
            <a:ext cx="2566629" cy="1704975"/>
          </a:xfrm>
          <a:prstGeom prst="rect">
            <a:avLst/>
          </a:prstGeom>
        </p:spPr>
      </p:pic>
      <p:pic>
        <p:nvPicPr>
          <p:cNvPr id="12" name="Picture 11">
            <a:extLst>
              <a:ext uri="{FF2B5EF4-FFF2-40B4-BE49-F238E27FC236}">
                <a16:creationId xmlns:a16="http://schemas.microsoft.com/office/drawing/2014/main" id="{FBEFBC84-F7B8-45BE-999E-307194109F64}"/>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9267825" y="5137738"/>
            <a:ext cx="2531250" cy="1462500"/>
          </a:xfrm>
          <a:prstGeom prst="rect">
            <a:avLst/>
          </a:prstGeom>
        </p:spPr>
      </p:pic>
      <p:pic>
        <p:nvPicPr>
          <p:cNvPr id="15" name="Picture 14">
            <a:extLst>
              <a:ext uri="{FF2B5EF4-FFF2-40B4-BE49-F238E27FC236}">
                <a16:creationId xmlns:a16="http://schemas.microsoft.com/office/drawing/2014/main" id="{E8F5D67F-446F-4A65-9CDC-F88E4EBE782F}"/>
              </a:ext>
            </a:extLst>
          </p:cNvPr>
          <p:cNvPicPr>
            <a:picLocks noChangeAspect="1"/>
          </p:cNvPicPr>
          <p:nvPr/>
        </p:nvPicPr>
        <p:blipFill>
          <a:blip r:embed="rId8">
            <a:extLs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5124449" y="2762250"/>
            <a:ext cx="2484938" cy="1863704"/>
          </a:xfrm>
          <a:prstGeom prst="rect">
            <a:avLst/>
          </a:prstGeom>
        </p:spPr>
      </p:pic>
      <p:pic>
        <p:nvPicPr>
          <p:cNvPr id="18" name="Picture 17">
            <a:extLst>
              <a:ext uri="{FF2B5EF4-FFF2-40B4-BE49-F238E27FC236}">
                <a16:creationId xmlns:a16="http://schemas.microsoft.com/office/drawing/2014/main" id="{7AF87FBC-D7EE-4ED9-B84E-BFF156DDF857}"/>
              </a:ext>
            </a:extLst>
          </p:cNvPr>
          <p:cNvPicPr>
            <a:picLocks noChangeAspect="1"/>
          </p:cNvPicPr>
          <p:nvPr/>
        </p:nvPicPr>
        <p:blipFill>
          <a:blip r:embed="rId10">
            <a:extLst>
              <a:ext uri="{28A0092B-C50C-407E-A947-70E740481C1C}">
                <a14:useLocalDpi xmlns:a14="http://schemas.microsoft.com/office/drawing/2010/main" val="0"/>
              </a:ext>
              <a:ext uri="{837473B0-CC2E-450A-ABE3-18F120FF3D39}">
                <a1611:picAttrSrcUrl xmlns:a1611="http://schemas.microsoft.com/office/drawing/2016/11/main" r:id="rId11"/>
              </a:ext>
            </a:extLst>
          </a:blip>
          <a:stretch>
            <a:fillRect/>
          </a:stretch>
        </p:blipFill>
        <p:spPr>
          <a:xfrm>
            <a:off x="5124448" y="5255151"/>
            <a:ext cx="2484938" cy="1345087"/>
          </a:xfrm>
          <a:prstGeom prst="rect">
            <a:avLst/>
          </a:prstGeom>
        </p:spPr>
      </p:pic>
      <p:pic>
        <p:nvPicPr>
          <p:cNvPr id="21" name="Picture 20">
            <a:extLst>
              <a:ext uri="{FF2B5EF4-FFF2-40B4-BE49-F238E27FC236}">
                <a16:creationId xmlns:a16="http://schemas.microsoft.com/office/drawing/2014/main" id="{CD9ACAAE-D73C-4763-9393-070F4DA7D0F1}"/>
              </a:ext>
            </a:extLst>
          </p:cNvPr>
          <p:cNvPicPr>
            <a:picLocks noChangeAspect="1"/>
          </p:cNvPicPr>
          <p:nvPr/>
        </p:nvPicPr>
        <p:blipFill>
          <a:blip r:embed="rId12">
            <a:extLst>
              <a:ext uri="{28A0092B-C50C-407E-A947-70E740481C1C}">
                <a14:useLocalDpi xmlns:a14="http://schemas.microsoft.com/office/drawing/2010/main" val="0"/>
              </a:ext>
              <a:ext uri="{837473B0-CC2E-450A-ABE3-18F120FF3D39}">
                <a1611:picAttrSrcUrl xmlns:a1611="http://schemas.microsoft.com/office/drawing/2016/11/main" r:id="rId13"/>
              </a:ext>
            </a:extLst>
          </a:blip>
          <a:stretch>
            <a:fillRect/>
          </a:stretch>
        </p:blipFill>
        <p:spPr>
          <a:xfrm>
            <a:off x="9267824" y="1394599"/>
            <a:ext cx="2695575" cy="1948676"/>
          </a:xfrm>
          <a:prstGeom prst="rect">
            <a:avLst/>
          </a:prstGeom>
        </p:spPr>
      </p:pic>
    </p:spTree>
    <p:extLst>
      <p:ext uri="{BB962C8B-B14F-4D97-AF65-F5344CB8AC3E}">
        <p14:creationId xmlns:p14="http://schemas.microsoft.com/office/powerpoint/2010/main" val="12443141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26075E1-BEB2-4790-8B7A-5637FF24C89D}"/>
              </a:ext>
            </a:extLst>
          </p:cNvPr>
          <p:cNvSpPr>
            <a:spLocks noGrp="1"/>
          </p:cNvSpPr>
          <p:nvPr>
            <p:ph type="title"/>
          </p:nvPr>
        </p:nvSpPr>
        <p:spPr/>
        <p:txBody>
          <a:bodyPr/>
          <a:lstStyle/>
          <a:p>
            <a:pPr algn="ctr"/>
            <a:r>
              <a:rPr lang="en-US" dirty="0"/>
              <a:t>Tell your child to blink your eyes.</a:t>
            </a:r>
          </a:p>
        </p:txBody>
      </p:sp>
      <p:pic>
        <p:nvPicPr>
          <p:cNvPr id="7" name="Picture 6">
            <a:extLst>
              <a:ext uri="{FF2B5EF4-FFF2-40B4-BE49-F238E27FC236}">
                <a16:creationId xmlns:a16="http://schemas.microsoft.com/office/drawing/2014/main" id="{BE729E2A-9E74-4819-AEF4-1EB6FDAECEDA}"/>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2784618" y="1690689"/>
            <a:ext cx="5916240" cy="3948112"/>
          </a:xfrm>
          <a:prstGeom prst="rect">
            <a:avLst/>
          </a:prstGeom>
        </p:spPr>
      </p:pic>
    </p:spTree>
    <p:extLst>
      <p:ext uri="{BB962C8B-B14F-4D97-AF65-F5344CB8AC3E}">
        <p14:creationId xmlns:p14="http://schemas.microsoft.com/office/powerpoint/2010/main" val="769642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732093-E14B-42EC-BEF8-BF7C59C07707}"/>
              </a:ext>
            </a:extLst>
          </p:cNvPr>
          <p:cNvSpPr>
            <a:spLocks noGrp="1"/>
          </p:cNvSpPr>
          <p:nvPr>
            <p:ph type="title"/>
          </p:nvPr>
        </p:nvSpPr>
        <p:spPr/>
        <p:txBody>
          <a:bodyPr>
            <a:normAutofit/>
          </a:bodyPr>
          <a:lstStyle/>
          <a:p>
            <a:pPr algn="ctr"/>
            <a:r>
              <a:rPr lang="en-US" sz="6000" dirty="0"/>
              <a:t>Let’s point to your eyes</a:t>
            </a:r>
          </a:p>
        </p:txBody>
      </p:sp>
      <p:pic>
        <p:nvPicPr>
          <p:cNvPr id="4" name="Picture 3">
            <a:extLst>
              <a:ext uri="{FF2B5EF4-FFF2-40B4-BE49-F238E27FC236}">
                <a16:creationId xmlns:a16="http://schemas.microsoft.com/office/drawing/2014/main" id="{05F39F09-A97F-413F-BA03-A194287EE3CC}"/>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3413125" y="1995488"/>
            <a:ext cx="5365749" cy="4024312"/>
          </a:xfrm>
          <a:prstGeom prst="rect">
            <a:avLst/>
          </a:prstGeom>
        </p:spPr>
      </p:pic>
    </p:spTree>
    <p:extLst>
      <p:ext uri="{BB962C8B-B14F-4D97-AF65-F5344CB8AC3E}">
        <p14:creationId xmlns:p14="http://schemas.microsoft.com/office/powerpoint/2010/main" val="35361467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34B00B7-4FDA-4E0B-BD4F-A15AA9DEB9FE}"/>
              </a:ext>
            </a:extLst>
          </p:cNvPr>
          <p:cNvSpPr>
            <a:spLocks noGrp="1"/>
          </p:cNvSpPr>
          <p:nvPr>
            <p:ph type="title"/>
          </p:nvPr>
        </p:nvSpPr>
        <p:spPr/>
        <p:txBody>
          <a:bodyPr/>
          <a:lstStyle/>
          <a:p>
            <a:r>
              <a:rPr lang="en-US" dirty="0"/>
              <a:t>EYES</a:t>
            </a:r>
          </a:p>
        </p:txBody>
      </p:sp>
      <p:pic>
        <p:nvPicPr>
          <p:cNvPr id="7" name="Content Placeholder 6">
            <a:extLst>
              <a:ext uri="{FF2B5EF4-FFF2-40B4-BE49-F238E27FC236}">
                <a16:creationId xmlns:a16="http://schemas.microsoft.com/office/drawing/2014/main" id="{4AB4BCD0-D7FD-4659-BF66-3CC0D01E7CC4}"/>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5340668" y="2240597"/>
            <a:ext cx="5857240" cy="2367280"/>
          </a:xfrm>
        </p:spPr>
      </p:pic>
      <p:sp>
        <p:nvSpPr>
          <p:cNvPr id="5" name="Text Placeholder 4">
            <a:extLst>
              <a:ext uri="{FF2B5EF4-FFF2-40B4-BE49-F238E27FC236}">
                <a16:creationId xmlns:a16="http://schemas.microsoft.com/office/drawing/2014/main" id="{19314A1A-FF34-41DB-B73B-FCBDDF57C94F}"/>
              </a:ext>
            </a:extLst>
          </p:cNvPr>
          <p:cNvSpPr>
            <a:spLocks noGrp="1"/>
          </p:cNvSpPr>
          <p:nvPr>
            <p:ph type="body" sz="half" idx="2"/>
          </p:nvPr>
        </p:nvSpPr>
        <p:spPr/>
        <p:txBody>
          <a:bodyPr>
            <a:normAutofit/>
          </a:bodyPr>
          <a:lstStyle/>
          <a:p>
            <a:r>
              <a:rPr lang="en-US" sz="2000" dirty="0"/>
              <a:t>As you may have guessed, we are working on our five senses.  The first sense sight.  We want your child to be able to recognize their eyes on command.  During the day ask your child to point to their eyes or your eyes.  When they point correctly give them lots of praises.</a:t>
            </a:r>
          </a:p>
          <a:p>
            <a:endParaRPr lang="en-US" sz="2000" dirty="0"/>
          </a:p>
          <a:p>
            <a:r>
              <a:rPr lang="en-US" sz="2000" dirty="0"/>
              <a:t>Also tell your child the purpose of eyes.  Yes, they help us see!  </a:t>
            </a:r>
          </a:p>
        </p:txBody>
      </p:sp>
    </p:spTree>
    <p:extLst>
      <p:ext uri="{BB962C8B-B14F-4D97-AF65-F5344CB8AC3E}">
        <p14:creationId xmlns:p14="http://schemas.microsoft.com/office/powerpoint/2010/main" val="5321329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B38130-A187-417C-A810-2801B96C6865}"/>
              </a:ext>
            </a:extLst>
          </p:cNvPr>
          <p:cNvSpPr>
            <a:spLocks noGrp="1"/>
          </p:cNvSpPr>
          <p:nvPr>
            <p:ph type="title"/>
          </p:nvPr>
        </p:nvSpPr>
        <p:spPr/>
        <p:txBody>
          <a:bodyPr>
            <a:normAutofit/>
          </a:bodyPr>
          <a:lstStyle/>
          <a:p>
            <a:pPr algn="ctr"/>
            <a:r>
              <a:rPr lang="en-US" sz="6000" dirty="0"/>
              <a:t>Story Time</a:t>
            </a:r>
          </a:p>
        </p:txBody>
      </p:sp>
      <p:pic>
        <p:nvPicPr>
          <p:cNvPr id="6" name="Content Placeholder 5">
            <a:extLst>
              <a:ext uri="{FF2B5EF4-FFF2-40B4-BE49-F238E27FC236}">
                <a16:creationId xmlns:a16="http://schemas.microsoft.com/office/drawing/2014/main" id="{8A4FF6A3-5FFB-4C3D-8394-2AE2ACCF6211}"/>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5819232" y="987425"/>
            <a:ext cx="4900112" cy="4873625"/>
          </a:xfrm>
        </p:spPr>
      </p:pic>
      <p:sp>
        <p:nvSpPr>
          <p:cNvPr id="4" name="Text Placeholder 3">
            <a:extLst>
              <a:ext uri="{FF2B5EF4-FFF2-40B4-BE49-F238E27FC236}">
                <a16:creationId xmlns:a16="http://schemas.microsoft.com/office/drawing/2014/main" id="{E035DE7B-5461-4481-AB6B-7FB1E5BC63F8}"/>
              </a:ext>
            </a:extLst>
          </p:cNvPr>
          <p:cNvSpPr>
            <a:spLocks noGrp="1"/>
          </p:cNvSpPr>
          <p:nvPr>
            <p:ph type="body" sz="half" idx="2"/>
          </p:nvPr>
        </p:nvSpPr>
        <p:spPr/>
        <p:txBody>
          <a:bodyPr/>
          <a:lstStyle/>
          <a:p>
            <a:r>
              <a:rPr lang="en-US" dirty="0">
                <a:hlinkClick r:id="rId4"/>
              </a:rPr>
              <a:t>https://www.youtube.com/watch?v=mzF5xy5YrS0</a:t>
            </a:r>
            <a:r>
              <a:rPr lang="en-US" dirty="0"/>
              <a:t> </a:t>
            </a:r>
          </a:p>
        </p:txBody>
      </p:sp>
    </p:spTree>
    <p:extLst>
      <p:ext uri="{BB962C8B-B14F-4D97-AF65-F5344CB8AC3E}">
        <p14:creationId xmlns:p14="http://schemas.microsoft.com/office/powerpoint/2010/main" val="4658961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503D11-2606-4BCC-9133-EB55F565E4C8}"/>
              </a:ext>
            </a:extLst>
          </p:cNvPr>
          <p:cNvSpPr>
            <a:spLocks noGrp="1"/>
          </p:cNvSpPr>
          <p:nvPr>
            <p:ph type="title"/>
          </p:nvPr>
        </p:nvSpPr>
        <p:spPr>
          <a:xfrm>
            <a:off x="839788" y="2781300"/>
            <a:ext cx="3932237" cy="1600200"/>
          </a:xfrm>
        </p:spPr>
        <p:txBody>
          <a:bodyPr>
            <a:noAutofit/>
          </a:bodyPr>
          <a:lstStyle/>
          <a:p>
            <a:r>
              <a:rPr lang="en-US" sz="6600" dirty="0"/>
              <a:t>Family Activity</a:t>
            </a:r>
          </a:p>
        </p:txBody>
      </p:sp>
      <p:pic>
        <p:nvPicPr>
          <p:cNvPr id="6" name="Content Placeholder 5">
            <a:extLst>
              <a:ext uri="{FF2B5EF4-FFF2-40B4-BE49-F238E27FC236}">
                <a16:creationId xmlns:a16="http://schemas.microsoft.com/office/drawing/2014/main" id="{760C60E0-BF41-4748-B376-A042272210B0}"/>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5183188" y="1367736"/>
            <a:ext cx="6172200" cy="4113003"/>
          </a:xfrm>
        </p:spPr>
      </p:pic>
      <p:sp>
        <p:nvSpPr>
          <p:cNvPr id="4" name="Text Placeholder 3">
            <a:extLst>
              <a:ext uri="{FF2B5EF4-FFF2-40B4-BE49-F238E27FC236}">
                <a16:creationId xmlns:a16="http://schemas.microsoft.com/office/drawing/2014/main" id="{E079EA7D-5F88-4143-BA2B-A94A9379E9C3}"/>
              </a:ext>
            </a:extLst>
          </p:cNvPr>
          <p:cNvSpPr>
            <a:spLocks noGrp="1"/>
          </p:cNvSpPr>
          <p:nvPr>
            <p:ph type="body" sz="half" idx="2"/>
          </p:nvPr>
        </p:nvSpPr>
        <p:spPr/>
        <p:txBody>
          <a:bodyPr/>
          <a:lstStyle/>
          <a:p>
            <a:endParaRPr lang="en-US" dirty="0"/>
          </a:p>
        </p:txBody>
      </p:sp>
      <p:sp>
        <p:nvSpPr>
          <p:cNvPr id="7" name="TextBox 6">
            <a:extLst>
              <a:ext uri="{FF2B5EF4-FFF2-40B4-BE49-F238E27FC236}">
                <a16:creationId xmlns:a16="http://schemas.microsoft.com/office/drawing/2014/main" id="{D83B8188-4D0C-4211-AA18-9AC1DE4CC885}"/>
              </a:ext>
            </a:extLst>
          </p:cNvPr>
          <p:cNvSpPr txBox="1"/>
          <p:nvPr/>
        </p:nvSpPr>
        <p:spPr>
          <a:xfrm>
            <a:off x="5183188" y="5480739"/>
            <a:ext cx="6172200" cy="230832"/>
          </a:xfrm>
          <a:prstGeom prst="rect">
            <a:avLst/>
          </a:prstGeom>
          <a:noFill/>
        </p:spPr>
        <p:txBody>
          <a:bodyPr wrap="square" rtlCol="0">
            <a:spAutoFit/>
          </a:bodyPr>
          <a:lstStyle/>
          <a:p>
            <a:r>
              <a:rPr lang="en-US" sz="900">
                <a:hlinkClick r:id="rId3" tooltip="http://mochamanual.com/2016/02/23/bye-bye-helicopter-hello-third-child-style-the-top-6-parenting-trends-for-2016/portrait-of-happy-family-in-park/"/>
              </a:rPr>
              <a:t>This Photo</a:t>
            </a:r>
            <a:r>
              <a:rPr lang="en-US" sz="900"/>
              <a:t> by Unknown Author is licensed under </a:t>
            </a:r>
            <a:r>
              <a:rPr lang="en-US" sz="900">
                <a:hlinkClick r:id="rId4" tooltip="https://creativecommons.org/licenses/by-sa/3.0/"/>
              </a:rPr>
              <a:t>CC BY-SA</a:t>
            </a:r>
            <a:endParaRPr lang="en-US" sz="900"/>
          </a:p>
        </p:txBody>
      </p:sp>
    </p:spTree>
    <p:extLst>
      <p:ext uri="{BB962C8B-B14F-4D97-AF65-F5344CB8AC3E}">
        <p14:creationId xmlns:p14="http://schemas.microsoft.com/office/powerpoint/2010/main" val="208893724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611</Words>
  <Application>Microsoft Office PowerPoint</Application>
  <PresentationFormat>Widescreen</PresentationFormat>
  <Paragraphs>65</Paragraphs>
  <Slides>15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Calibri Light</vt:lpstr>
      <vt:lpstr>Office Theme</vt:lpstr>
      <vt:lpstr>Peek-A-Boo</vt:lpstr>
      <vt:lpstr>How do you feel?</vt:lpstr>
      <vt:lpstr>Peek-A-B00</vt:lpstr>
      <vt:lpstr>Who’s Eyes</vt:lpstr>
      <vt:lpstr>Tell your child to blink your eyes.</vt:lpstr>
      <vt:lpstr>Let’s point to your eyes</vt:lpstr>
      <vt:lpstr>EYES</vt:lpstr>
      <vt:lpstr>Story Time</vt:lpstr>
      <vt:lpstr>Family Activity</vt:lpstr>
      <vt:lpstr>Peek A Boo</vt:lpstr>
      <vt:lpstr>Push-up-Boo</vt:lpstr>
      <vt:lpstr>Milestones Where is my baby?</vt:lpstr>
      <vt:lpstr>Table Talk</vt:lpstr>
      <vt:lpstr>Additional Resources</vt:lpstr>
      <vt:lpstr>References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Peek-A-Boo</dc:title>
  <dc:creator>Jennifer Reed</dc:creator>
  <cp:lastModifiedBy>Jennifer Reed</cp:lastModifiedBy>
  <cp:revision>12</cp:revision>
  <dcterms:created xsi:type="dcterms:W3CDTF">2020-04-28T16:06:13Z</dcterms:created>
  <dcterms:modified xsi:type="dcterms:W3CDTF">2020-04-29T14:52:21Z</dcterms:modified>
</cp:coreProperties>
</file>